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jp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31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jp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jpg"/><Relationship Id="rId20" Type="http://schemas.openxmlformats.org/officeDocument/2006/relationships/image" Target="../media/image9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3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100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06809" y="4980036"/>
            <a:ext cx="4152900" cy="1394460"/>
          </a:xfrm>
          <a:custGeom>
            <a:avLst/>
            <a:gdLst/>
            <a:ahLst/>
            <a:cxnLst/>
            <a:rect l="l" t="t" r="r" b="b"/>
            <a:pathLst>
              <a:path w="4152900" h="1394460">
                <a:moveTo>
                  <a:pt x="123757" y="0"/>
                </a:moveTo>
                <a:lnTo>
                  <a:pt x="0" y="0"/>
                </a:lnTo>
                <a:lnTo>
                  <a:pt x="0" y="624751"/>
                </a:lnTo>
                <a:lnTo>
                  <a:pt x="2246" y="676335"/>
                </a:lnTo>
                <a:lnTo>
                  <a:pt x="2315" y="677938"/>
                </a:lnTo>
                <a:lnTo>
                  <a:pt x="9143" y="728817"/>
                </a:lnTo>
                <a:lnTo>
                  <a:pt x="20302" y="777185"/>
                </a:lnTo>
                <a:lnTo>
                  <a:pt x="35501" y="822511"/>
                </a:lnTo>
                <a:lnTo>
                  <a:pt x="54892" y="865584"/>
                </a:lnTo>
                <a:lnTo>
                  <a:pt x="77964" y="905212"/>
                </a:lnTo>
                <a:lnTo>
                  <a:pt x="104645" y="941525"/>
                </a:lnTo>
                <a:lnTo>
                  <a:pt x="134757" y="974320"/>
                </a:lnTo>
                <a:lnTo>
                  <a:pt x="168119" y="1003395"/>
                </a:lnTo>
                <a:lnTo>
                  <a:pt x="204550" y="1028551"/>
                </a:lnTo>
                <a:lnTo>
                  <a:pt x="243871" y="1049584"/>
                </a:lnTo>
                <a:lnTo>
                  <a:pt x="285900" y="1066294"/>
                </a:lnTo>
                <a:lnTo>
                  <a:pt x="330459" y="1078479"/>
                </a:lnTo>
                <a:lnTo>
                  <a:pt x="377366" y="1085938"/>
                </a:lnTo>
                <a:lnTo>
                  <a:pt x="426441" y="1088469"/>
                </a:lnTo>
                <a:lnTo>
                  <a:pt x="475238" y="1085938"/>
                </a:lnTo>
                <a:lnTo>
                  <a:pt x="521903" y="1078479"/>
                </a:lnTo>
                <a:lnTo>
                  <a:pt x="566254" y="1066294"/>
                </a:lnTo>
                <a:lnTo>
                  <a:pt x="608108" y="1049584"/>
                </a:lnTo>
                <a:lnTo>
                  <a:pt x="647283" y="1028551"/>
                </a:lnTo>
                <a:lnTo>
                  <a:pt x="683594" y="1003395"/>
                </a:lnTo>
                <a:lnTo>
                  <a:pt x="712499" y="978131"/>
                </a:lnTo>
                <a:lnTo>
                  <a:pt x="426441" y="978131"/>
                </a:lnTo>
                <a:lnTo>
                  <a:pt x="379094" y="974320"/>
                </a:lnTo>
                <a:lnTo>
                  <a:pt x="378387" y="974320"/>
                </a:lnTo>
                <a:lnTo>
                  <a:pt x="333095" y="962940"/>
                </a:lnTo>
                <a:lnTo>
                  <a:pt x="291813" y="944829"/>
                </a:lnTo>
                <a:lnTo>
                  <a:pt x="254456" y="920487"/>
                </a:lnTo>
                <a:lnTo>
                  <a:pt x="221273" y="890499"/>
                </a:lnTo>
                <a:lnTo>
                  <a:pt x="192512" y="855450"/>
                </a:lnTo>
                <a:lnTo>
                  <a:pt x="168424" y="815924"/>
                </a:lnTo>
                <a:lnTo>
                  <a:pt x="149255" y="772507"/>
                </a:lnTo>
                <a:lnTo>
                  <a:pt x="135255" y="725782"/>
                </a:lnTo>
                <a:lnTo>
                  <a:pt x="126673" y="676335"/>
                </a:lnTo>
                <a:lnTo>
                  <a:pt x="123757" y="624751"/>
                </a:lnTo>
                <a:lnTo>
                  <a:pt x="123757" y="0"/>
                </a:lnTo>
                <a:close/>
              </a:path>
              <a:path w="4152900" h="1394460">
                <a:moveTo>
                  <a:pt x="851391" y="0"/>
                </a:moveTo>
                <a:lnTo>
                  <a:pt x="727634" y="0"/>
                </a:lnTo>
                <a:lnTo>
                  <a:pt x="727634" y="624751"/>
                </a:lnTo>
                <a:lnTo>
                  <a:pt x="724866" y="676335"/>
                </a:lnTo>
                <a:lnTo>
                  <a:pt x="716024" y="731227"/>
                </a:lnTo>
                <a:lnTo>
                  <a:pt x="701924" y="778959"/>
                </a:lnTo>
                <a:lnTo>
                  <a:pt x="682663" y="822511"/>
                </a:lnTo>
                <a:lnTo>
                  <a:pt x="658514" y="861499"/>
                </a:lnTo>
                <a:lnTo>
                  <a:pt x="629755" y="895540"/>
                </a:lnTo>
                <a:lnTo>
                  <a:pt x="596661" y="924251"/>
                </a:lnTo>
                <a:lnTo>
                  <a:pt x="559507" y="947249"/>
                </a:lnTo>
                <a:lnTo>
                  <a:pt x="518568" y="964150"/>
                </a:lnTo>
                <a:lnTo>
                  <a:pt x="474121" y="974572"/>
                </a:lnTo>
                <a:lnTo>
                  <a:pt x="426441" y="978131"/>
                </a:lnTo>
                <a:lnTo>
                  <a:pt x="712499" y="978131"/>
                </a:lnTo>
                <a:lnTo>
                  <a:pt x="746897" y="941525"/>
                </a:lnTo>
                <a:lnTo>
                  <a:pt x="773523" y="905212"/>
                </a:lnTo>
                <a:lnTo>
                  <a:pt x="796554" y="865584"/>
                </a:lnTo>
                <a:lnTo>
                  <a:pt x="815808" y="822841"/>
                </a:lnTo>
                <a:lnTo>
                  <a:pt x="831101" y="777185"/>
                </a:lnTo>
                <a:lnTo>
                  <a:pt x="842252" y="728817"/>
                </a:lnTo>
                <a:lnTo>
                  <a:pt x="849076" y="677938"/>
                </a:lnTo>
                <a:lnTo>
                  <a:pt x="851391" y="624751"/>
                </a:lnTo>
                <a:lnTo>
                  <a:pt x="851391" y="0"/>
                </a:lnTo>
                <a:close/>
              </a:path>
              <a:path w="4152900" h="1394460">
                <a:moveTo>
                  <a:pt x="1249538" y="0"/>
                </a:moveTo>
                <a:lnTo>
                  <a:pt x="1125780" y="0"/>
                </a:lnTo>
                <a:lnTo>
                  <a:pt x="1125780" y="1051193"/>
                </a:lnTo>
                <a:lnTo>
                  <a:pt x="1249538" y="1051193"/>
                </a:lnTo>
                <a:lnTo>
                  <a:pt x="1249538" y="0"/>
                </a:lnTo>
                <a:close/>
              </a:path>
              <a:path w="4152900" h="1394460">
                <a:moveTo>
                  <a:pt x="2003172" y="0"/>
                </a:moveTo>
                <a:lnTo>
                  <a:pt x="1889852" y="0"/>
                </a:lnTo>
                <a:lnTo>
                  <a:pt x="1441045" y="1394135"/>
                </a:lnTo>
                <a:lnTo>
                  <a:pt x="1554365" y="1394135"/>
                </a:lnTo>
                <a:lnTo>
                  <a:pt x="2003172" y="0"/>
                </a:lnTo>
                <a:close/>
              </a:path>
              <a:path w="4152900" h="1394460">
                <a:moveTo>
                  <a:pt x="2309374" y="0"/>
                </a:moveTo>
                <a:lnTo>
                  <a:pt x="2185617" y="0"/>
                </a:lnTo>
                <a:lnTo>
                  <a:pt x="2185617" y="624751"/>
                </a:lnTo>
                <a:lnTo>
                  <a:pt x="2187863" y="676335"/>
                </a:lnTo>
                <a:lnTo>
                  <a:pt x="2187933" y="677938"/>
                </a:lnTo>
                <a:lnTo>
                  <a:pt x="2194760" y="728817"/>
                </a:lnTo>
                <a:lnTo>
                  <a:pt x="2205919" y="777185"/>
                </a:lnTo>
                <a:lnTo>
                  <a:pt x="2221118" y="822511"/>
                </a:lnTo>
                <a:lnTo>
                  <a:pt x="2240510" y="865584"/>
                </a:lnTo>
                <a:lnTo>
                  <a:pt x="2263581" y="905212"/>
                </a:lnTo>
                <a:lnTo>
                  <a:pt x="2290263" y="941525"/>
                </a:lnTo>
                <a:lnTo>
                  <a:pt x="2320375" y="974320"/>
                </a:lnTo>
                <a:lnTo>
                  <a:pt x="2353736" y="1003395"/>
                </a:lnTo>
                <a:lnTo>
                  <a:pt x="2390167" y="1028551"/>
                </a:lnTo>
                <a:lnTo>
                  <a:pt x="2429488" y="1049584"/>
                </a:lnTo>
                <a:lnTo>
                  <a:pt x="2471518" y="1066294"/>
                </a:lnTo>
                <a:lnTo>
                  <a:pt x="2516076" y="1078479"/>
                </a:lnTo>
                <a:lnTo>
                  <a:pt x="2562983" y="1085938"/>
                </a:lnTo>
                <a:lnTo>
                  <a:pt x="2612058" y="1088469"/>
                </a:lnTo>
                <a:lnTo>
                  <a:pt x="2660855" y="1085938"/>
                </a:lnTo>
                <a:lnTo>
                  <a:pt x="2707520" y="1078479"/>
                </a:lnTo>
                <a:lnTo>
                  <a:pt x="2751871" y="1066294"/>
                </a:lnTo>
                <a:lnTo>
                  <a:pt x="2793726" y="1049584"/>
                </a:lnTo>
                <a:lnTo>
                  <a:pt x="2832900" y="1028551"/>
                </a:lnTo>
                <a:lnTo>
                  <a:pt x="2869211" y="1003395"/>
                </a:lnTo>
                <a:lnTo>
                  <a:pt x="2898117" y="978131"/>
                </a:lnTo>
                <a:lnTo>
                  <a:pt x="2612058" y="978131"/>
                </a:lnTo>
                <a:lnTo>
                  <a:pt x="2564712" y="974320"/>
                </a:lnTo>
                <a:lnTo>
                  <a:pt x="2564005" y="974320"/>
                </a:lnTo>
                <a:lnTo>
                  <a:pt x="2518712" y="962940"/>
                </a:lnTo>
                <a:lnTo>
                  <a:pt x="2477430" y="944829"/>
                </a:lnTo>
                <a:lnTo>
                  <a:pt x="2440073" y="920487"/>
                </a:lnTo>
                <a:lnTo>
                  <a:pt x="2406890" y="890499"/>
                </a:lnTo>
                <a:lnTo>
                  <a:pt x="2378130" y="855450"/>
                </a:lnTo>
                <a:lnTo>
                  <a:pt x="2354041" y="815924"/>
                </a:lnTo>
                <a:lnTo>
                  <a:pt x="2334872" y="772507"/>
                </a:lnTo>
                <a:lnTo>
                  <a:pt x="2320872" y="725782"/>
                </a:lnTo>
                <a:lnTo>
                  <a:pt x="2312290" y="676335"/>
                </a:lnTo>
                <a:lnTo>
                  <a:pt x="2309374" y="624751"/>
                </a:lnTo>
                <a:lnTo>
                  <a:pt x="2309374" y="0"/>
                </a:lnTo>
                <a:close/>
              </a:path>
              <a:path w="4152900" h="1394460">
                <a:moveTo>
                  <a:pt x="3037009" y="0"/>
                </a:moveTo>
                <a:lnTo>
                  <a:pt x="2913251" y="0"/>
                </a:lnTo>
                <a:lnTo>
                  <a:pt x="2913251" y="624751"/>
                </a:lnTo>
                <a:lnTo>
                  <a:pt x="2910483" y="676335"/>
                </a:lnTo>
                <a:lnTo>
                  <a:pt x="2901641" y="731227"/>
                </a:lnTo>
                <a:lnTo>
                  <a:pt x="2887541" y="778959"/>
                </a:lnTo>
                <a:lnTo>
                  <a:pt x="2868280" y="822511"/>
                </a:lnTo>
                <a:lnTo>
                  <a:pt x="2844132" y="861499"/>
                </a:lnTo>
                <a:lnTo>
                  <a:pt x="2815373" y="895540"/>
                </a:lnTo>
                <a:lnTo>
                  <a:pt x="2782278" y="924251"/>
                </a:lnTo>
                <a:lnTo>
                  <a:pt x="2745124" y="947249"/>
                </a:lnTo>
                <a:lnTo>
                  <a:pt x="2704185" y="964150"/>
                </a:lnTo>
                <a:lnTo>
                  <a:pt x="2659738" y="974572"/>
                </a:lnTo>
                <a:lnTo>
                  <a:pt x="2612058" y="978131"/>
                </a:lnTo>
                <a:lnTo>
                  <a:pt x="2898117" y="978131"/>
                </a:lnTo>
                <a:lnTo>
                  <a:pt x="2932514" y="941525"/>
                </a:lnTo>
                <a:lnTo>
                  <a:pt x="2959140" y="905212"/>
                </a:lnTo>
                <a:lnTo>
                  <a:pt x="2982171" y="865584"/>
                </a:lnTo>
                <a:lnTo>
                  <a:pt x="3001425" y="822841"/>
                </a:lnTo>
                <a:lnTo>
                  <a:pt x="3016718" y="777185"/>
                </a:lnTo>
                <a:lnTo>
                  <a:pt x="3027869" y="728817"/>
                </a:lnTo>
                <a:lnTo>
                  <a:pt x="3034693" y="677938"/>
                </a:lnTo>
                <a:lnTo>
                  <a:pt x="3037009" y="624751"/>
                </a:lnTo>
                <a:lnTo>
                  <a:pt x="3037009" y="0"/>
                </a:lnTo>
                <a:close/>
              </a:path>
              <a:path w="4152900" h="1394460">
                <a:moveTo>
                  <a:pt x="3391914" y="0"/>
                </a:moveTo>
                <a:lnTo>
                  <a:pt x="3241318" y="0"/>
                </a:lnTo>
                <a:lnTo>
                  <a:pt x="3591716" y="496521"/>
                </a:lnTo>
                <a:lnTo>
                  <a:pt x="3227898" y="1051193"/>
                </a:lnTo>
                <a:lnTo>
                  <a:pt x="3375513" y="1051193"/>
                </a:lnTo>
                <a:lnTo>
                  <a:pt x="3685652" y="572564"/>
                </a:lnTo>
                <a:lnTo>
                  <a:pt x="3830693" y="572564"/>
                </a:lnTo>
                <a:lnTo>
                  <a:pt x="3779589" y="496521"/>
                </a:lnTo>
                <a:lnTo>
                  <a:pt x="3832246" y="423459"/>
                </a:lnTo>
                <a:lnTo>
                  <a:pt x="3685652" y="423459"/>
                </a:lnTo>
                <a:lnTo>
                  <a:pt x="3391914" y="0"/>
                </a:lnTo>
                <a:close/>
              </a:path>
              <a:path w="4152900" h="1394460">
                <a:moveTo>
                  <a:pt x="3830693" y="572564"/>
                </a:moveTo>
                <a:lnTo>
                  <a:pt x="3685652" y="572564"/>
                </a:lnTo>
                <a:lnTo>
                  <a:pt x="4003247" y="1051193"/>
                </a:lnTo>
                <a:lnTo>
                  <a:pt x="4152352" y="1051193"/>
                </a:lnTo>
                <a:lnTo>
                  <a:pt x="3830693" y="572564"/>
                </a:lnTo>
                <a:close/>
              </a:path>
              <a:path w="4152900" h="1394460">
                <a:moveTo>
                  <a:pt x="4137441" y="0"/>
                </a:moveTo>
                <a:lnTo>
                  <a:pt x="3986845" y="0"/>
                </a:lnTo>
                <a:lnTo>
                  <a:pt x="3685652" y="423459"/>
                </a:lnTo>
                <a:lnTo>
                  <a:pt x="3832246" y="423459"/>
                </a:lnTo>
                <a:lnTo>
                  <a:pt x="4137441" y="0"/>
                </a:lnTo>
                <a:close/>
              </a:path>
            </a:pathLst>
          </a:custGeom>
          <a:solidFill>
            <a:srgbClr val="FB95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00931" y="1486865"/>
            <a:ext cx="12502515" cy="8335009"/>
            <a:chOff x="3800931" y="1486865"/>
            <a:chExt cx="12502515" cy="8335009"/>
          </a:xfrm>
        </p:grpSpPr>
        <p:sp>
          <p:nvSpPr>
            <p:cNvPr id="3" name="object 3" descr=""/>
            <p:cNvSpPr/>
            <p:nvPr/>
          </p:nvSpPr>
          <p:spPr>
            <a:xfrm>
              <a:off x="3800931" y="1486865"/>
              <a:ext cx="12502515" cy="8335009"/>
            </a:xfrm>
            <a:custGeom>
              <a:avLst/>
              <a:gdLst/>
              <a:ahLst/>
              <a:cxnLst/>
              <a:rect l="l" t="t" r="r" b="b"/>
              <a:pathLst>
                <a:path w="12502515" h="8335009">
                  <a:moveTo>
                    <a:pt x="12502237" y="0"/>
                  </a:moveTo>
                  <a:lnTo>
                    <a:pt x="0" y="0"/>
                  </a:lnTo>
                  <a:lnTo>
                    <a:pt x="0" y="8334824"/>
                  </a:lnTo>
                  <a:lnTo>
                    <a:pt x="12502237" y="8334824"/>
                  </a:lnTo>
                  <a:lnTo>
                    <a:pt x="12502237" y="0"/>
                  </a:lnTo>
                  <a:close/>
                </a:path>
              </a:pathLst>
            </a:custGeom>
            <a:solidFill>
              <a:srgbClr val="4612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4364" y="1486865"/>
              <a:ext cx="11015371" cy="80206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4936" y="2157002"/>
              <a:ext cx="3874227" cy="267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460" y="1444982"/>
            <a:ext cx="12523178" cy="8408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2074" y="2171242"/>
            <a:ext cx="10739865" cy="7032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161" y="1352819"/>
            <a:ext cx="16973305" cy="86975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0075" y="742674"/>
            <a:ext cx="3162567" cy="3835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0485" y="2348545"/>
            <a:ext cx="9455208" cy="73679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5065" y="742343"/>
            <a:ext cx="2454123" cy="3838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2358" y="2094541"/>
            <a:ext cx="14275885" cy="708651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602041" y="1863819"/>
            <a:ext cx="16900525" cy="7581265"/>
          </a:xfrm>
          <a:custGeom>
            <a:avLst/>
            <a:gdLst/>
            <a:ahLst/>
            <a:cxnLst/>
            <a:rect l="l" t="t" r="r" b="b"/>
            <a:pathLst>
              <a:path w="16900525" h="7581265">
                <a:moveTo>
                  <a:pt x="16900005" y="0"/>
                </a:moveTo>
                <a:lnTo>
                  <a:pt x="16889540" y="0"/>
                </a:lnTo>
                <a:lnTo>
                  <a:pt x="16889540" y="10477"/>
                </a:lnTo>
                <a:lnTo>
                  <a:pt x="16889540" y="7570457"/>
                </a:lnTo>
                <a:lnTo>
                  <a:pt x="10464" y="7570457"/>
                </a:lnTo>
                <a:lnTo>
                  <a:pt x="10464" y="10477"/>
                </a:lnTo>
                <a:lnTo>
                  <a:pt x="16889540" y="10477"/>
                </a:lnTo>
                <a:lnTo>
                  <a:pt x="16889540" y="0"/>
                </a:lnTo>
                <a:lnTo>
                  <a:pt x="10464" y="0"/>
                </a:lnTo>
                <a:lnTo>
                  <a:pt x="0" y="0"/>
                </a:lnTo>
                <a:lnTo>
                  <a:pt x="0" y="7580922"/>
                </a:lnTo>
                <a:lnTo>
                  <a:pt x="10464" y="7580922"/>
                </a:lnTo>
                <a:lnTo>
                  <a:pt x="16889540" y="7580922"/>
                </a:lnTo>
                <a:lnTo>
                  <a:pt x="16900005" y="7580922"/>
                </a:lnTo>
                <a:lnTo>
                  <a:pt x="16900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237" y="1931453"/>
            <a:ext cx="6095414" cy="330912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21435" y="1820919"/>
            <a:ext cx="6995159" cy="3422015"/>
          </a:xfrm>
          <a:custGeom>
            <a:avLst/>
            <a:gdLst/>
            <a:ahLst/>
            <a:cxnLst/>
            <a:rect l="l" t="t" r="r" b="b"/>
            <a:pathLst>
              <a:path w="6995159" h="3422015">
                <a:moveTo>
                  <a:pt x="6994728" y="0"/>
                </a:moveTo>
                <a:lnTo>
                  <a:pt x="6984606" y="0"/>
                </a:lnTo>
                <a:lnTo>
                  <a:pt x="6984606" y="10121"/>
                </a:lnTo>
                <a:lnTo>
                  <a:pt x="6984606" y="3411321"/>
                </a:lnTo>
                <a:lnTo>
                  <a:pt x="10121" y="3411321"/>
                </a:lnTo>
                <a:lnTo>
                  <a:pt x="10121" y="10121"/>
                </a:lnTo>
                <a:lnTo>
                  <a:pt x="6984606" y="10121"/>
                </a:lnTo>
                <a:lnTo>
                  <a:pt x="6984606" y="0"/>
                </a:lnTo>
                <a:lnTo>
                  <a:pt x="10121" y="0"/>
                </a:lnTo>
                <a:lnTo>
                  <a:pt x="0" y="0"/>
                </a:lnTo>
                <a:lnTo>
                  <a:pt x="0" y="3421443"/>
                </a:lnTo>
                <a:lnTo>
                  <a:pt x="10121" y="3421443"/>
                </a:lnTo>
                <a:lnTo>
                  <a:pt x="6984606" y="3421443"/>
                </a:lnTo>
                <a:lnTo>
                  <a:pt x="6994728" y="3421443"/>
                </a:lnTo>
                <a:lnTo>
                  <a:pt x="6994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21437" y="6143260"/>
            <a:ext cx="6995159" cy="3928110"/>
            <a:chOff x="921437" y="6143260"/>
            <a:chExt cx="6995159" cy="392811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437" y="6143260"/>
              <a:ext cx="6994736" cy="392758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21435" y="6143262"/>
              <a:ext cx="6995159" cy="3928110"/>
            </a:xfrm>
            <a:custGeom>
              <a:avLst/>
              <a:gdLst/>
              <a:ahLst/>
              <a:cxnLst/>
              <a:rect l="l" t="t" r="r" b="b"/>
              <a:pathLst>
                <a:path w="6995159" h="3928109">
                  <a:moveTo>
                    <a:pt x="6994728" y="0"/>
                  </a:moveTo>
                  <a:lnTo>
                    <a:pt x="6984606" y="0"/>
                  </a:lnTo>
                  <a:lnTo>
                    <a:pt x="6984606" y="3917467"/>
                  </a:lnTo>
                  <a:lnTo>
                    <a:pt x="10121" y="3917467"/>
                  </a:lnTo>
                  <a:lnTo>
                    <a:pt x="10121" y="0"/>
                  </a:lnTo>
                  <a:lnTo>
                    <a:pt x="0" y="0"/>
                  </a:lnTo>
                  <a:lnTo>
                    <a:pt x="0" y="3927589"/>
                  </a:lnTo>
                  <a:lnTo>
                    <a:pt x="10121" y="3927589"/>
                  </a:lnTo>
                  <a:lnTo>
                    <a:pt x="6984606" y="3927589"/>
                  </a:lnTo>
                  <a:lnTo>
                    <a:pt x="6994728" y="3927589"/>
                  </a:lnTo>
                  <a:lnTo>
                    <a:pt x="69947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8995" y="1790521"/>
            <a:ext cx="11033666" cy="828031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921437" y="5586524"/>
            <a:ext cx="6995159" cy="4484370"/>
            <a:chOff x="921437" y="5586524"/>
            <a:chExt cx="6995159" cy="448437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437" y="5961062"/>
              <a:ext cx="6994737" cy="41097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5107" y="5682272"/>
              <a:ext cx="2621904" cy="23768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21435" y="5586532"/>
              <a:ext cx="6995159" cy="4484370"/>
            </a:xfrm>
            <a:custGeom>
              <a:avLst/>
              <a:gdLst/>
              <a:ahLst/>
              <a:cxnLst/>
              <a:rect l="l" t="t" r="r" b="b"/>
              <a:pathLst>
                <a:path w="6995159" h="4484370">
                  <a:moveTo>
                    <a:pt x="6994728" y="0"/>
                  </a:moveTo>
                  <a:lnTo>
                    <a:pt x="6984606" y="0"/>
                  </a:lnTo>
                  <a:lnTo>
                    <a:pt x="6984606" y="10121"/>
                  </a:lnTo>
                  <a:lnTo>
                    <a:pt x="6984606" y="4474197"/>
                  </a:lnTo>
                  <a:lnTo>
                    <a:pt x="10121" y="4474197"/>
                  </a:lnTo>
                  <a:lnTo>
                    <a:pt x="10121" y="10121"/>
                  </a:lnTo>
                  <a:lnTo>
                    <a:pt x="6984606" y="10121"/>
                  </a:lnTo>
                  <a:lnTo>
                    <a:pt x="6984606" y="0"/>
                  </a:lnTo>
                  <a:lnTo>
                    <a:pt x="10121" y="0"/>
                  </a:lnTo>
                  <a:lnTo>
                    <a:pt x="0" y="0"/>
                  </a:lnTo>
                  <a:lnTo>
                    <a:pt x="0" y="4484319"/>
                  </a:lnTo>
                  <a:lnTo>
                    <a:pt x="10121" y="4484319"/>
                  </a:lnTo>
                  <a:lnTo>
                    <a:pt x="6984606" y="4484319"/>
                  </a:lnTo>
                  <a:lnTo>
                    <a:pt x="6994728" y="4484319"/>
                  </a:lnTo>
                  <a:lnTo>
                    <a:pt x="69947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9002889" y="748174"/>
            <a:ext cx="2072005" cy="372745"/>
            <a:chOff x="9002889" y="748174"/>
            <a:chExt cx="2072005" cy="37274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2889" y="748174"/>
              <a:ext cx="2071469" cy="37221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9017859" y="758644"/>
              <a:ext cx="2046605" cy="351790"/>
            </a:xfrm>
            <a:custGeom>
              <a:avLst/>
              <a:gdLst/>
              <a:ahLst/>
              <a:cxnLst/>
              <a:rect l="l" t="t" r="r" b="b"/>
              <a:pathLst>
                <a:path w="2046604" h="351790">
                  <a:moveTo>
                    <a:pt x="181221" y="0"/>
                  </a:moveTo>
                  <a:lnTo>
                    <a:pt x="128263" y="0"/>
                  </a:lnTo>
                  <a:lnTo>
                    <a:pt x="0" y="351268"/>
                  </a:lnTo>
                  <a:lnTo>
                    <a:pt x="49556" y="351268"/>
                  </a:lnTo>
                  <a:lnTo>
                    <a:pt x="80650" y="263816"/>
                  </a:lnTo>
                  <a:lnTo>
                    <a:pt x="277917" y="263816"/>
                  </a:lnTo>
                  <a:lnTo>
                    <a:pt x="262780" y="222518"/>
                  </a:lnTo>
                  <a:lnTo>
                    <a:pt x="95226" y="222518"/>
                  </a:lnTo>
                  <a:lnTo>
                    <a:pt x="148669" y="75792"/>
                  </a:lnTo>
                  <a:lnTo>
                    <a:pt x="151098" y="68504"/>
                  </a:lnTo>
                  <a:lnTo>
                    <a:pt x="153527" y="60245"/>
                  </a:lnTo>
                  <a:lnTo>
                    <a:pt x="154499" y="55386"/>
                  </a:lnTo>
                  <a:lnTo>
                    <a:pt x="201522" y="55386"/>
                  </a:lnTo>
                  <a:lnTo>
                    <a:pt x="181221" y="0"/>
                  </a:lnTo>
                  <a:close/>
                </a:path>
                <a:path w="2046604" h="351790">
                  <a:moveTo>
                    <a:pt x="277917" y="263816"/>
                  </a:moveTo>
                  <a:lnTo>
                    <a:pt x="228348" y="263816"/>
                  </a:lnTo>
                  <a:lnTo>
                    <a:pt x="259928" y="351268"/>
                  </a:lnTo>
                  <a:lnTo>
                    <a:pt x="309971" y="351268"/>
                  </a:lnTo>
                  <a:lnTo>
                    <a:pt x="277917" y="263816"/>
                  </a:lnTo>
                  <a:close/>
                </a:path>
                <a:path w="2046604" h="351790">
                  <a:moveTo>
                    <a:pt x="201522" y="55386"/>
                  </a:moveTo>
                  <a:lnTo>
                    <a:pt x="154499" y="55386"/>
                  </a:lnTo>
                  <a:lnTo>
                    <a:pt x="155382" y="60245"/>
                  </a:lnTo>
                  <a:lnTo>
                    <a:pt x="155471" y="60731"/>
                  </a:lnTo>
                  <a:lnTo>
                    <a:pt x="157900" y="68990"/>
                  </a:lnTo>
                  <a:lnTo>
                    <a:pt x="160329" y="75792"/>
                  </a:lnTo>
                  <a:lnTo>
                    <a:pt x="214259" y="222518"/>
                  </a:lnTo>
                  <a:lnTo>
                    <a:pt x="262780" y="222518"/>
                  </a:lnTo>
                  <a:lnTo>
                    <a:pt x="201522" y="55386"/>
                  </a:lnTo>
                  <a:close/>
                </a:path>
                <a:path w="2046604" h="351790">
                  <a:moveTo>
                    <a:pt x="404279" y="0"/>
                  </a:moveTo>
                  <a:lnTo>
                    <a:pt x="356665" y="0"/>
                  </a:lnTo>
                  <a:lnTo>
                    <a:pt x="356665" y="351268"/>
                  </a:lnTo>
                  <a:lnTo>
                    <a:pt x="404279" y="351268"/>
                  </a:lnTo>
                  <a:lnTo>
                    <a:pt x="404279" y="79679"/>
                  </a:lnTo>
                  <a:lnTo>
                    <a:pt x="457018" y="79679"/>
                  </a:lnTo>
                  <a:lnTo>
                    <a:pt x="404279" y="0"/>
                  </a:lnTo>
                  <a:close/>
                </a:path>
                <a:path w="2046604" h="351790">
                  <a:moveTo>
                    <a:pt x="457018" y="79679"/>
                  </a:moveTo>
                  <a:lnTo>
                    <a:pt x="404279" y="79679"/>
                  </a:lnTo>
                  <a:lnTo>
                    <a:pt x="584043" y="351268"/>
                  </a:lnTo>
                  <a:lnTo>
                    <a:pt x="631656" y="351268"/>
                  </a:lnTo>
                  <a:lnTo>
                    <a:pt x="631656" y="271589"/>
                  </a:lnTo>
                  <a:lnTo>
                    <a:pt x="584043" y="271589"/>
                  </a:lnTo>
                  <a:lnTo>
                    <a:pt x="457018" y="79679"/>
                  </a:lnTo>
                  <a:close/>
                </a:path>
                <a:path w="2046604" h="351790">
                  <a:moveTo>
                    <a:pt x="631656" y="0"/>
                  </a:moveTo>
                  <a:lnTo>
                    <a:pt x="584043" y="0"/>
                  </a:lnTo>
                  <a:lnTo>
                    <a:pt x="584043" y="271589"/>
                  </a:lnTo>
                  <a:lnTo>
                    <a:pt x="631656" y="271589"/>
                  </a:lnTo>
                  <a:lnTo>
                    <a:pt x="631656" y="0"/>
                  </a:lnTo>
                  <a:close/>
                </a:path>
                <a:path w="2046604" h="351790">
                  <a:moveTo>
                    <a:pt x="859702" y="0"/>
                  </a:moveTo>
                  <a:lnTo>
                    <a:pt x="806744" y="0"/>
                  </a:lnTo>
                  <a:lnTo>
                    <a:pt x="678480" y="351268"/>
                  </a:lnTo>
                  <a:lnTo>
                    <a:pt x="728037" y="351268"/>
                  </a:lnTo>
                  <a:lnTo>
                    <a:pt x="759131" y="263816"/>
                  </a:lnTo>
                  <a:lnTo>
                    <a:pt x="956397" y="263816"/>
                  </a:lnTo>
                  <a:lnTo>
                    <a:pt x="941261" y="222518"/>
                  </a:lnTo>
                  <a:lnTo>
                    <a:pt x="773706" y="222518"/>
                  </a:lnTo>
                  <a:lnTo>
                    <a:pt x="827150" y="75792"/>
                  </a:lnTo>
                  <a:lnTo>
                    <a:pt x="829579" y="68504"/>
                  </a:lnTo>
                  <a:lnTo>
                    <a:pt x="832008" y="60245"/>
                  </a:lnTo>
                  <a:lnTo>
                    <a:pt x="832980" y="55386"/>
                  </a:lnTo>
                  <a:lnTo>
                    <a:pt x="880003" y="55386"/>
                  </a:lnTo>
                  <a:lnTo>
                    <a:pt x="859702" y="0"/>
                  </a:lnTo>
                  <a:close/>
                </a:path>
                <a:path w="2046604" h="351790">
                  <a:moveTo>
                    <a:pt x="956397" y="263816"/>
                  </a:moveTo>
                  <a:lnTo>
                    <a:pt x="906829" y="263816"/>
                  </a:lnTo>
                  <a:lnTo>
                    <a:pt x="938409" y="351268"/>
                  </a:lnTo>
                  <a:lnTo>
                    <a:pt x="988451" y="351268"/>
                  </a:lnTo>
                  <a:lnTo>
                    <a:pt x="956397" y="263816"/>
                  </a:lnTo>
                  <a:close/>
                </a:path>
                <a:path w="2046604" h="351790">
                  <a:moveTo>
                    <a:pt x="880003" y="55386"/>
                  </a:moveTo>
                  <a:lnTo>
                    <a:pt x="832980" y="55386"/>
                  </a:lnTo>
                  <a:lnTo>
                    <a:pt x="833863" y="60245"/>
                  </a:lnTo>
                  <a:lnTo>
                    <a:pt x="833951" y="60731"/>
                  </a:lnTo>
                  <a:lnTo>
                    <a:pt x="836381" y="68990"/>
                  </a:lnTo>
                  <a:lnTo>
                    <a:pt x="838810" y="75792"/>
                  </a:lnTo>
                  <a:lnTo>
                    <a:pt x="892740" y="222518"/>
                  </a:lnTo>
                  <a:lnTo>
                    <a:pt x="941261" y="222518"/>
                  </a:lnTo>
                  <a:lnTo>
                    <a:pt x="880003" y="55386"/>
                  </a:lnTo>
                  <a:close/>
                </a:path>
                <a:path w="2046604" h="351790">
                  <a:moveTo>
                    <a:pt x="1082760" y="0"/>
                  </a:moveTo>
                  <a:lnTo>
                    <a:pt x="1035146" y="0"/>
                  </a:lnTo>
                  <a:lnTo>
                    <a:pt x="1035146" y="351268"/>
                  </a:lnTo>
                  <a:lnTo>
                    <a:pt x="1237259" y="351268"/>
                  </a:lnTo>
                  <a:lnTo>
                    <a:pt x="1237259" y="307056"/>
                  </a:lnTo>
                  <a:lnTo>
                    <a:pt x="1082760" y="307056"/>
                  </a:lnTo>
                  <a:lnTo>
                    <a:pt x="1082760" y="0"/>
                  </a:lnTo>
                  <a:close/>
                </a:path>
                <a:path w="2046604" h="351790">
                  <a:moveTo>
                    <a:pt x="1271364" y="0"/>
                  </a:moveTo>
                  <a:lnTo>
                    <a:pt x="1217921" y="0"/>
                  </a:lnTo>
                  <a:lnTo>
                    <a:pt x="1336954" y="208429"/>
                  </a:lnTo>
                  <a:lnTo>
                    <a:pt x="1336954" y="351268"/>
                  </a:lnTo>
                  <a:lnTo>
                    <a:pt x="1384567" y="351268"/>
                  </a:lnTo>
                  <a:lnTo>
                    <a:pt x="1384567" y="208429"/>
                  </a:lnTo>
                  <a:lnTo>
                    <a:pt x="1409886" y="163731"/>
                  </a:lnTo>
                  <a:lnTo>
                    <a:pt x="1361246" y="163731"/>
                  </a:lnTo>
                  <a:lnTo>
                    <a:pt x="1358468" y="157764"/>
                  </a:lnTo>
                  <a:lnTo>
                    <a:pt x="1355780" y="152070"/>
                  </a:lnTo>
                  <a:lnTo>
                    <a:pt x="1352911" y="146377"/>
                  </a:lnTo>
                  <a:lnTo>
                    <a:pt x="1271364" y="0"/>
                  </a:lnTo>
                  <a:close/>
                </a:path>
                <a:path w="2046604" h="351790">
                  <a:moveTo>
                    <a:pt x="1502628" y="0"/>
                  </a:moveTo>
                  <a:lnTo>
                    <a:pt x="1450642" y="0"/>
                  </a:lnTo>
                  <a:lnTo>
                    <a:pt x="1372907" y="140410"/>
                  </a:lnTo>
                  <a:lnTo>
                    <a:pt x="1369035" y="147743"/>
                  </a:lnTo>
                  <a:lnTo>
                    <a:pt x="1366348" y="153163"/>
                  </a:lnTo>
                  <a:lnTo>
                    <a:pt x="1364024" y="158037"/>
                  </a:lnTo>
                  <a:lnTo>
                    <a:pt x="1361246" y="163731"/>
                  </a:lnTo>
                  <a:lnTo>
                    <a:pt x="1409886" y="163731"/>
                  </a:lnTo>
                  <a:lnTo>
                    <a:pt x="1502628" y="0"/>
                  </a:lnTo>
                  <a:close/>
                </a:path>
                <a:path w="2046604" h="351790">
                  <a:moveTo>
                    <a:pt x="1772977" y="0"/>
                  </a:moveTo>
                  <a:lnTo>
                    <a:pt x="1528108" y="0"/>
                  </a:lnTo>
                  <a:lnTo>
                    <a:pt x="1528108" y="43726"/>
                  </a:lnTo>
                  <a:lnTo>
                    <a:pt x="1713703" y="43726"/>
                  </a:lnTo>
                  <a:lnTo>
                    <a:pt x="1525193" y="307056"/>
                  </a:lnTo>
                  <a:lnTo>
                    <a:pt x="1525193" y="351268"/>
                  </a:lnTo>
                  <a:lnTo>
                    <a:pt x="1773462" y="351268"/>
                  </a:lnTo>
                  <a:lnTo>
                    <a:pt x="1773462" y="307056"/>
                  </a:lnTo>
                  <a:lnTo>
                    <a:pt x="1583010" y="307056"/>
                  </a:lnTo>
                  <a:lnTo>
                    <a:pt x="1772977" y="42754"/>
                  </a:lnTo>
                  <a:lnTo>
                    <a:pt x="1772977" y="0"/>
                  </a:lnTo>
                  <a:close/>
                </a:path>
                <a:path w="2046604" h="351790">
                  <a:moveTo>
                    <a:pt x="2046027" y="0"/>
                  </a:moveTo>
                  <a:lnTo>
                    <a:pt x="1831768" y="0"/>
                  </a:lnTo>
                  <a:lnTo>
                    <a:pt x="1831768" y="351268"/>
                  </a:lnTo>
                  <a:lnTo>
                    <a:pt x="2046027" y="351268"/>
                  </a:lnTo>
                  <a:lnTo>
                    <a:pt x="2046027" y="307056"/>
                  </a:lnTo>
                  <a:lnTo>
                    <a:pt x="1879382" y="307056"/>
                  </a:lnTo>
                  <a:lnTo>
                    <a:pt x="1879382" y="195797"/>
                  </a:lnTo>
                  <a:lnTo>
                    <a:pt x="2029509" y="195797"/>
                  </a:lnTo>
                  <a:lnTo>
                    <a:pt x="2029509" y="153528"/>
                  </a:lnTo>
                  <a:lnTo>
                    <a:pt x="1879382" y="153528"/>
                  </a:lnTo>
                  <a:lnTo>
                    <a:pt x="1879382" y="43726"/>
                  </a:lnTo>
                  <a:lnTo>
                    <a:pt x="2046027" y="43726"/>
                  </a:lnTo>
                  <a:lnTo>
                    <a:pt x="20460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206803" y="752328"/>
            <a:ext cx="1690370" cy="363855"/>
          </a:xfrm>
          <a:custGeom>
            <a:avLst/>
            <a:gdLst/>
            <a:ahLst/>
            <a:cxnLst/>
            <a:rect l="l" t="t" r="r" b="b"/>
            <a:pathLst>
              <a:path w="1690370" h="363855">
                <a:moveTo>
                  <a:pt x="114174" y="6316"/>
                </a:moveTo>
                <a:lnTo>
                  <a:pt x="0" y="6316"/>
                </a:lnTo>
                <a:lnTo>
                  <a:pt x="0" y="357584"/>
                </a:lnTo>
                <a:lnTo>
                  <a:pt x="116117" y="357584"/>
                </a:lnTo>
                <a:lnTo>
                  <a:pt x="165103" y="351846"/>
                </a:lnTo>
                <a:lnTo>
                  <a:pt x="207421" y="335325"/>
                </a:lnTo>
                <a:lnTo>
                  <a:pt x="236385" y="313372"/>
                </a:lnTo>
                <a:lnTo>
                  <a:pt x="47613" y="313372"/>
                </a:lnTo>
                <a:lnTo>
                  <a:pt x="47613" y="50042"/>
                </a:lnTo>
                <a:lnTo>
                  <a:pt x="234993" y="50042"/>
                </a:lnTo>
                <a:lnTo>
                  <a:pt x="206413" y="28593"/>
                </a:lnTo>
                <a:lnTo>
                  <a:pt x="163641" y="12056"/>
                </a:lnTo>
                <a:lnTo>
                  <a:pt x="114174" y="6316"/>
                </a:lnTo>
                <a:close/>
              </a:path>
              <a:path w="1690370" h="363855">
                <a:moveTo>
                  <a:pt x="234993" y="50042"/>
                </a:moveTo>
                <a:lnTo>
                  <a:pt x="110773" y="50042"/>
                </a:lnTo>
                <a:lnTo>
                  <a:pt x="155048" y="55950"/>
                </a:lnTo>
                <a:lnTo>
                  <a:pt x="191067" y="73052"/>
                </a:lnTo>
                <a:lnTo>
                  <a:pt x="217921" y="100415"/>
                </a:lnTo>
                <a:lnTo>
                  <a:pt x="234700" y="137106"/>
                </a:lnTo>
                <a:lnTo>
                  <a:pt x="240495" y="182193"/>
                </a:lnTo>
                <a:lnTo>
                  <a:pt x="234715" y="226806"/>
                </a:lnTo>
                <a:lnTo>
                  <a:pt x="218045" y="263209"/>
                </a:lnTo>
                <a:lnTo>
                  <a:pt x="191487" y="290425"/>
                </a:lnTo>
                <a:lnTo>
                  <a:pt x="156043" y="307472"/>
                </a:lnTo>
                <a:lnTo>
                  <a:pt x="112717" y="313372"/>
                </a:lnTo>
                <a:lnTo>
                  <a:pt x="236385" y="313372"/>
                </a:lnTo>
                <a:lnTo>
                  <a:pt x="242074" y="309060"/>
                </a:lnTo>
                <a:lnTo>
                  <a:pt x="268062" y="274090"/>
                </a:lnTo>
                <a:lnTo>
                  <a:pt x="284388" y="231455"/>
                </a:lnTo>
                <a:lnTo>
                  <a:pt x="290051" y="182193"/>
                </a:lnTo>
                <a:lnTo>
                  <a:pt x="284311" y="132726"/>
                </a:lnTo>
                <a:lnTo>
                  <a:pt x="267774" y="89954"/>
                </a:lnTo>
                <a:lnTo>
                  <a:pt x="241466" y="54900"/>
                </a:lnTo>
                <a:lnTo>
                  <a:pt x="234993" y="50042"/>
                </a:lnTo>
                <a:close/>
              </a:path>
              <a:path w="1690370" h="363855">
                <a:moveTo>
                  <a:pt x="564887" y="6316"/>
                </a:moveTo>
                <a:lnTo>
                  <a:pt x="350627" y="6316"/>
                </a:lnTo>
                <a:lnTo>
                  <a:pt x="350627" y="357584"/>
                </a:lnTo>
                <a:lnTo>
                  <a:pt x="564887" y="357584"/>
                </a:lnTo>
                <a:lnTo>
                  <a:pt x="564887" y="313372"/>
                </a:lnTo>
                <a:lnTo>
                  <a:pt x="398241" y="313372"/>
                </a:lnTo>
                <a:lnTo>
                  <a:pt x="398241" y="202113"/>
                </a:lnTo>
                <a:lnTo>
                  <a:pt x="548368" y="202113"/>
                </a:lnTo>
                <a:lnTo>
                  <a:pt x="548368" y="159844"/>
                </a:lnTo>
                <a:lnTo>
                  <a:pt x="398241" y="159844"/>
                </a:lnTo>
                <a:lnTo>
                  <a:pt x="398241" y="50042"/>
                </a:lnTo>
                <a:lnTo>
                  <a:pt x="564887" y="50042"/>
                </a:lnTo>
                <a:lnTo>
                  <a:pt x="564887" y="6316"/>
                </a:lnTo>
                <a:close/>
              </a:path>
              <a:path w="1690370" h="363855">
                <a:moveTo>
                  <a:pt x="657202" y="265759"/>
                </a:moveTo>
                <a:lnTo>
                  <a:pt x="608617" y="265759"/>
                </a:lnTo>
                <a:lnTo>
                  <a:pt x="618857" y="306434"/>
                </a:lnTo>
                <a:lnTo>
                  <a:pt x="643901" y="337179"/>
                </a:lnTo>
                <a:lnTo>
                  <a:pt x="681790" y="356628"/>
                </a:lnTo>
                <a:lnTo>
                  <a:pt x="730565" y="363415"/>
                </a:lnTo>
                <a:lnTo>
                  <a:pt x="781488" y="356127"/>
                </a:lnTo>
                <a:lnTo>
                  <a:pt x="820568" y="335357"/>
                </a:lnTo>
                <a:lnTo>
                  <a:pt x="831858" y="320660"/>
                </a:lnTo>
                <a:lnTo>
                  <a:pt x="730565" y="320660"/>
                </a:lnTo>
                <a:lnTo>
                  <a:pt x="700586" y="316796"/>
                </a:lnTo>
                <a:lnTo>
                  <a:pt x="677668" y="305781"/>
                </a:lnTo>
                <a:lnTo>
                  <a:pt x="662857" y="288480"/>
                </a:lnTo>
                <a:lnTo>
                  <a:pt x="657202" y="265759"/>
                </a:lnTo>
                <a:close/>
              </a:path>
              <a:path w="1690370" h="363855">
                <a:moveTo>
                  <a:pt x="734451" y="0"/>
                </a:moveTo>
                <a:lnTo>
                  <a:pt x="685009" y="7318"/>
                </a:lnTo>
                <a:lnTo>
                  <a:pt x="646816" y="27936"/>
                </a:lnTo>
                <a:lnTo>
                  <a:pt x="622197" y="59850"/>
                </a:lnTo>
                <a:lnTo>
                  <a:pt x="613475" y="101056"/>
                </a:lnTo>
                <a:lnTo>
                  <a:pt x="619001" y="135635"/>
                </a:lnTo>
                <a:lnTo>
                  <a:pt x="635460" y="163427"/>
                </a:lnTo>
                <a:lnTo>
                  <a:pt x="662667" y="184205"/>
                </a:lnTo>
                <a:lnTo>
                  <a:pt x="700442" y="197740"/>
                </a:lnTo>
                <a:lnTo>
                  <a:pt x="758258" y="210858"/>
                </a:lnTo>
                <a:lnTo>
                  <a:pt x="779992" y="218518"/>
                </a:lnTo>
                <a:lnTo>
                  <a:pt x="795122" y="229867"/>
                </a:lnTo>
                <a:lnTo>
                  <a:pt x="803966" y="244951"/>
                </a:lnTo>
                <a:lnTo>
                  <a:pt x="806843" y="263816"/>
                </a:lnTo>
                <a:lnTo>
                  <a:pt x="801483" y="287455"/>
                </a:lnTo>
                <a:lnTo>
                  <a:pt x="786194" y="305356"/>
                </a:lnTo>
                <a:lnTo>
                  <a:pt x="761951" y="316796"/>
                </a:lnTo>
                <a:lnTo>
                  <a:pt x="761373" y="316796"/>
                </a:lnTo>
                <a:lnTo>
                  <a:pt x="730565" y="320660"/>
                </a:lnTo>
                <a:lnTo>
                  <a:pt x="831858" y="320660"/>
                </a:lnTo>
                <a:lnTo>
                  <a:pt x="845620" y="302744"/>
                </a:lnTo>
                <a:lnTo>
                  <a:pt x="854456" y="259929"/>
                </a:lnTo>
                <a:lnTo>
                  <a:pt x="849005" y="226215"/>
                </a:lnTo>
                <a:lnTo>
                  <a:pt x="832714" y="199380"/>
                </a:lnTo>
                <a:lnTo>
                  <a:pt x="805674" y="179377"/>
                </a:lnTo>
                <a:lnTo>
                  <a:pt x="767975" y="166160"/>
                </a:lnTo>
                <a:lnTo>
                  <a:pt x="710159" y="152556"/>
                </a:lnTo>
                <a:lnTo>
                  <a:pt x="688554" y="144965"/>
                </a:lnTo>
                <a:lnTo>
                  <a:pt x="673234" y="133729"/>
                </a:lnTo>
                <a:lnTo>
                  <a:pt x="664109" y="118668"/>
                </a:lnTo>
                <a:lnTo>
                  <a:pt x="661088" y="99599"/>
                </a:lnTo>
                <a:lnTo>
                  <a:pt x="666258" y="76164"/>
                </a:lnTo>
                <a:lnTo>
                  <a:pt x="680947" y="58241"/>
                </a:lnTo>
                <a:lnTo>
                  <a:pt x="703926" y="46785"/>
                </a:lnTo>
                <a:lnTo>
                  <a:pt x="733965" y="42754"/>
                </a:lnTo>
                <a:lnTo>
                  <a:pt x="827665" y="42754"/>
                </a:lnTo>
                <a:lnTo>
                  <a:pt x="815224" y="26296"/>
                </a:lnTo>
                <a:lnTo>
                  <a:pt x="780030" y="6794"/>
                </a:lnTo>
                <a:lnTo>
                  <a:pt x="734451" y="0"/>
                </a:lnTo>
                <a:close/>
              </a:path>
              <a:path w="1690370" h="363855">
                <a:moveTo>
                  <a:pt x="827665" y="42754"/>
                </a:moveTo>
                <a:lnTo>
                  <a:pt x="733965" y="42754"/>
                </a:lnTo>
                <a:lnTo>
                  <a:pt x="760627" y="46489"/>
                </a:lnTo>
                <a:lnTo>
                  <a:pt x="781093" y="57330"/>
                </a:lnTo>
                <a:lnTo>
                  <a:pt x="794636" y="74729"/>
                </a:lnTo>
                <a:lnTo>
                  <a:pt x="800527" y="98141"/>
                </a:lnTo>
                <a:lnTo>
                  <a:pt x="848626" y="98141"/>
                </a:lnTo>
                <a:lnTo>
                  <a:pt x="838610" y="57330"/>
                </a:lnTo>
                <a:lnTo>
                  <a:pt x="838575" y="57185"/>
                </a:lnTo>
                <a:lnTo>
                  <a:pt x="827665" y="42754"/>
                </a:lnTo>
                <a:close/>
              </a:path>
              <a:path w="1690370" h="363855">
                <a:moveTo>
                  <a:pt x="961902" y="6316"/>
                </a:moveTo>
                <a:lnTo>
                  <a:pt x="914288" y="6316"/>
                </a:lnTo>
                <a:lnTo>
                  <a:pt x="914288" y="357584"/>
                </a:lnTo>
                <a:lnTo>
                  <a:pt x="961902" y="357584"/>
                </a:lnTo>
                <a:lnTo>
                  <a:pt x="961902" y="6316"/>
                </a:lnTo>
                <a:close/>
              </a:path>
              <a:path w="1690370" h="363855">
                <a:moveTo>
                  <a:pt x="1195401" y="485"/>
                </a:moveTo>
                <a:lnTo>
                  <a:pt x="1146692" y="6594"/>
                </a:lnTo>
                <a:lnTo>
                  <a:pt x="1104691" y="24094"/>
                </a:lnTo>
                <a:lnTo>
                  <a:pt x="1070356" y="51742"/>
                </a:lnTo>
                <a:lnTo>
                  <a:pt x="1044644" y="88298"/>
                </a:lnTo>
                <a:lnTo>
                  <a:pt x="1028514" y="132519"/>
                </a:lnTo>
                <a:lnTo>
                  <a:pt x="1022925" y="183165"/>
                </a:lnTo>
                <a:lnTo>
                  <a:pt x="1028460" y="234136"/>
                </a:lnTo>
                <a:lnTo>
                  <a:pt x="1044374" y="278049"/>
                </a:lnTo>
                <a:lnTo>
                  <a:pt x="1069627" y="313919"/>
                </a:lnTo>
                <a:lnTo>
                  <a:pt x="1103180" y="340760"/>
                </a:lnTo>
                <a:lnTo>
                  <a:pt x="1143993" y="357587"/>
                </a:lnTo>
                <a:lnTo>
                  <a:pt x="1191028" y="363415"/>
                </a:lnTo>
                <a:lnTo>
                  <a:pt x="1227778" y="359444"/>
                </a:lnTo>
                <a:lnTo>
                  <a:pt x="1259837" y="348414"/>
                </a:lnTo>
                <a:lnTo>
                  <a:pt x="1285792" y="331645"/>
                </a:lnTo>
                <a:lnTo>
                  <a:pt x="1297466" y="318231"/>
                </a:lnTo>
                <a:lnTo>
                  <a:pt x="1194915" y="318231"/>
                </a:lnTo>
                <a:lnTo>
                  <a:pt x="1145321" y="309235"/>
                </a:lnTo>
                <a:lnTo>
                  <a:pt x="1106794" y="283067"/>
                </a:lnTo>
                <a:lnTo>
                  <a:pt x="1081841" y="240958"/>
                </a:lnTo>
                <a:lnTo>
                  <a:pt x="1072967" y="184136"/>
                </a:lnTo>
                <a:lnTo>
                  <a:pt x="1078323" y="137782"/>
                </a:lnTo>
                <a:lnTo>
                  <a:pt x="1093893" y="99334"/>
                </a:lnTo>
                <a:lnTo>
                  <a:pt x="1118932" y="70168"/>
                </a:lnTo>
                <a:lnTo>
                  <a:pt x="1152541" y="51742"/>
                </a:lnTo>
                <a:lnTo>
                  <a:pt x="1152154" y="51742"/>
                </a:lnTo>
                <a:lnTo>
                  <a:pt x="1194429" y="45183"/>
                </a:lnTo>
                <a:lnTo>
                  <a:pt x="1306914" y="45183"/>
                </a:lnTo>
                <a:lnTo>
                  <a:pt x="1293907" y="31033"/>
                </a:lnTo>
                <a:lnTo>
                  <a:pt x="1249300" y="8449"/>
                </a:lnTo>
                <a:lnTo>
                  <a:pt x="1195401" y="485"/>
                </a:lnTo>
                <a:close/>
              </a:path>
              <a:path w="1690370" h="363855">
                <a:moveTo>
                  <a:pt x="1347472" y="310457"/>
                </a:moveTo>
                <a:lnTo>
                  <a:pt x="1304231" y="310457"/>
                </a:lnTo>
                <a:lnTo>
                  <a:pt x="1307597" y="357587"/>
                </a:lnTo>
                <a:lnTo>
                  <a:pt x="1307632" y="358070"/>
                </a:lnTo>
                <a:lnTo>
                  <a:pt x="1347472" y="358070"/>
                </a:lnTo>
                <a:lnTo>
                  <a:pt x="1347472" y="310457"/>
                </a:lnTo>
                <a:close/>
              </a:path>
              <a:path w="1690370" h="363855">
                <a:moveTo>
                  <a:pt x="1347472" y="164217"/>
                </a:moveTo>
                <a:lnTo>
                  <a:pt x="1185198" y="164217"/>
                </a:lnTo>
                <a:lnTo>
                  <a:pt x="1185198" y="206485"/>
                </a:lnTo>
                <a:lnTo>
                  <a:pt x="1302773" y="206485"/>
                </a:lnTo>
                <a:lnTo>
                  <a:pt x="1302773" y="216688"/>
                </a:lnTo>
                <a:lnTo>
                  <a:pt x="1294324" y="262479"/>
                </a:lnTo>
                <a:lnTo>
                  <a:pt x="1271254" y="294060"/>
                </a:lnTo>
                <a:lnTo>
                  <a:pt x="1236979" y="312340"/>
                </a:lnTo>
                <a:lnTo>
                  <a:pt x="1194915" y="318231"/>
                </a:lnTo>
                <a:lnTo>
                  <a:pt x="1297466" y="318231"/>
                </a:lnTo>
                <a:lnTo>
                  <a:pt x="1304231" y="310457"/>
                </a:lnTo>
                <a:lnTo>
                  <a:pt x="1347472" y="310457"/>
                </a:lnTo>
                <a:lnTo>
                  <a:pt x="1347472" y="164217"/>
                </a:lnTo>
                <a:close/>
              </a:path>
              <a:path w="1690370" h="363855">
                <a:moveTo>
                  <a:pt x="1306914" y="45183"/>
                </a:moveTo>
                <a:lnTo>
                  <a:pt x="1194429" y="45183"/>
                </a:lnTo>
                <a:lnTo>
                  <a:pt x="1227672" y="49374"/>
                </a:lnTo>
                <a:lnTo>
                  <a:pt x="1256314" y="61945"/>
                </a:lnTo>
                <a:lnTo>
                  <a:pt x="1278671" y="82898"/>
                </a:lnTo>
                <a:lnTo>
                  <a:pt x="1293057" y="112231"/>
                </a:lnTo>
                <a:lnTo>
                  <a:pt x="1343585" y="112231"/>
                </a:lnTo>
                <a:lnTo>
                  <a:pt x="1326307" y="66280"/>
                </a:lnTo>
                <a:lnTo>
                  <a:pt x="1306914" y="45183"/>
                </a:lnTo>
                <a:close/>
              </a:path>
              <a:path w="1690370" h="363855">
                <a:moveTo>
                  <a:pt x="1462933" y="6316"/>
                </a:moveTo>
                <a:lnTo>
                  <a:pt x="1415320" y="6316"/>
                </a:lnTo>
                <a:lnTo>
                  <a:pt x="1415320" y="357584"/>
                </a:lnTo>
                <a:lnTo>
                  <a:pt x="1462933" y="357584"/>
                </a:lnTo>
                <a:lnTo>
                  <a:pt x="1462933" y="85995"/>
                </a:lnTo>
                <a:lnTo>
                  <a:pt x="1515672" y="85995"/>
                </a:lnTo>
                <a:lnTo>
                  <a:pt x="1462933" y="6316"/>
                </a:lnTo>
                <a:close/>
              </a:path>
              <a:path w="1690370" h="363855">
                <a:moveTo>
                  <a:pt x="1515672" y="85995"/>
                </a:moveTo>
                <a:lnTo>
                  <a:pt x="1462933" y="85995"/>
                </a:lnTo>
                <a:lnTo>
                  <a:pt x="1642697" y="357584"/>
                </a:lnTo>
                <a:lnTo>
                  <a:pt x="1690310" y="357584"/>
                </a:lnTo>
                <a:lnTo>
                  <a:pt x="1690310" y="277905"/>
                </a:lnTo>
                <a:lnTo>
                  <a:pt x="1642697" y="277905"/>
                </a:lnTo>
                <a:lnTo>
                  <a:pt x="1515672" y="85995"/>
                </a:lnTo>
                <a:close/>
              </a:path>
              <a:path w="1690370" h="363855">
                <a:moveTo>
                  <a:pt x="1690310" y="6316"/>
                </a:moveTo>
                <a:lnTo>
                  <a:pt x="1642697" y="6316"/>
                </a:lnTo>
                <a:lnTo>
                  <a:pt x="1642697" y="277905"/>
                </a:lnTo>
                <a:lnTo>
                  <a:pt x="1690310" y="277905"/>
                </a:lnTo>
                <a:lnTo>
                  <a:pt x="1690310" y="6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921" y="3041908"/>
            <a:ext cx="3241786" cy="51993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9806" y="2292939"/>
            <a:ext cx="3760565" cy="74451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3559" y="1444982"/>
            <a:ext cx="10135817" cy="82929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1005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733" y="732962"/>
            <a:ext cx="9832161" cy="98321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8253" y="0"/>
            <a:ext cx="19476085" cy="10866755"/>
            <a:chOff x="628253" y="0"/>
            <a:chExt cx="19476085" cy="108667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53" y="0"/>
              <a:ext cx="19475846" cy="963321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91524" y="4944083"/>
              <a:ext cx="1089025" cy="360045"/>
            </a:xfrm>
            <a:custGeom>
              <a:avLst/>
              <a:gdLst/>
              <a:ahLst/>
              <a:cxnLst/>
              <a:rect l="l" t="t" r="r" b="b"/>
              <a:pathLst>
                <a:path w="1089025" h="360045">
                  <a:moveTo>
                    <a:pt x="167617" y="485"/>
                  </a:moveTo>
                  <a:lnTo>
                    <a:pt x="120618" y="6520"/>
                  </a:lnTo>
                  <a:lnTo>
                    <a:pt x="79895" y="23824"/>
                  </a:lnTo>
                  <a:lnTo>
                    <a:pt x="46459" y="51196"/>
                  </a:lnTo>
                  <a:lnTo>
                    <a:pt x="21323" y="87434"/>
                  </a:lnTo>
                  <a:lnTo>
                    <a:pt x="5499" y="131338"/>
                  </a:lnTo>
                  <a:lnTo>
                    <a:pt x="0" y="181707"/>
                  </a:lnTo>
                  <a:lnTo>
                    <a:pt x="5420" y="231516"/>
                  </a:lnTo>
                  <a:lnTo>
                    <a:pt x="21287" y="275656"/>
                  </a:lnTo>
                  <a:lnTo>
                    <a:pt x="46337" y="311125"/>
                  </a:lnTo>
                  <a:lnTo>
                    <a:pt x="79607" y="337647"/>
                  </a:lnTo>
                  <a:lnTo>
                    <a:pt x="120056" y="354262"/>
                  </a:lnTo>
                  <a:lnTo>
                    <a:pt x="166646" y="360014"/>
                  </a:lnTo>
                  <a:lnTo>
                    <a:pt x="206349" y="355375"/>
                  </a:lnTo>
                  <a:lnTo>
                    <a:pt x="240130" y="342584"/>
                  </a:lnTo>
                  <a:lnTo>
                    <a:pt x="261749" y="326976"/>
                  </a:lnTo>
                  <a:lnTo>
                    <a:pt x="168103" y="326976"/>
                  </a:lnTo>
                  <a:lnTo>
                    <a:pt x="124373" y="320543"/>
                  </a:lnTo>
                  <a:lnTo>
                    <a:pt x="87965" y="301867"/>
                  </a:lnTo>
                  <a:lnTo>
                    <a:pt x="60256" y="271881"/>
                  </a:lnTo>
                  <a:lnTo>
                    <a:pt x="42622" y="231516"/>
                  </a:lnTo>
                  <a:lnTo>
                    <a:pt x="36438" y="181707"/>
                  </a:lnTo>
                  <a:lnTo>
                    <a:pt x="42334" y="132154"/>
                  </a:lnTo>
                  <a:lnTo>
                    <a:pt x="59355" y="91137"/>
                  </a:lnTo>
                  <a:lnTo>
                    <a:pt x="86496" y="60078"/>
                  </a:lnTo>
                  <a:lnTo>
                    <a:pt x="122756" y="40399"/>
                  </a:lnTo>
                  <a:lnTo>
                    <a:pt x="167132" y="33523"/>
                  </a:lnTo>
                  <a:lnTo>
                    <a:pt x="265990" y="33523"/>
                  </a:lnTo>
                  <a:lnTo>
                    <a:pt x="261933" y="29272"/>
                  </a:lnTo>
                  <a:lnTo>
                    <a:pt x="219125" y="8001"/>
                  </a:lnTo>
                  <a:lnTo>
                    <a:pt x="167617" y="485"/>
                  </a:lnTo>
                  <a:close/>
                </a:path>
                <a:path w="1089025" h="360045">
                  <a:moveTo>
                    <a:pt x="316287" y="299283"/>
                  </a:moveTo>
                  <a:lnTo>
                    <a:pt x="285193" y="299283"/>
                  </a:lnTo>
                  <a:lnTo>
                    <a:pt x="288569" y="354262"/>
                  </a:lnTo>
                  <a:lnTo>
                    <a:pt x="288594" y="354669"/>
                  </a:lnTo>
                  <a:lnTo>
                    <a:pt x="316287" y="354669"/>
                  </a:lnTo>
                  <a:lnTo>
                    <a:pt x="316287" y="299283"/>
                  </a:lnTo>
                  <a:close/>
                </a:path>
                <a:path w="1089025" h="360045">
                  <a:moveTo>
                    <a:pt x="316287" y="166160"/>
                  </a:moveTo>
                  <a:lnTo>
                    <a:pt x="157415" y="166160"/>
                  </a:lnTo>
                  <a:lnTo>
                    <a:pt x="157415" y="197254"/>
                  </a:lnTo>
                  <a:lnTo>
                    <a:pt x="283250" y="197254"/>
                  </a:lnTo>
                  <a:lnTo>
                    <a:pt x="283250" y="215231"/>
                  </a:lnTo>
                  <a:lnTo>
                    <a:pt x="273457" y="267945"/>
                  </a:lnTo>
                  <a:lnTo>
                    <a:pt x="247540" y="302441"/>
                  </a:lnTo>
                  <a:lnTo>
                    <a:pt x="210691" y="321267"/>
                  </a:lnTo>
                  <a:lnTo>
                    <a:pt x="168103" y="326976"/>
                  </a:lnTo>
                  <a:lnTo>
                    <a:pt x="261749" y="326976"/>
                  </a:lnTo>
                  <a:lnTo>
                    <a:pt x="266807" y="323325"/>
                  </a:lnTo>
                  <a:lnTo>
                    <a:pt x="285193" y="299283"/>
                  </a:lnTo>
                  <a:lnTo>
                    <a:pt x="316287" y="299283"/>
                  </a:lnTo>
                  <a:lnTo>
                    <a:pt x="316287" y="166160"/>
                  </a:lnTo>
                  <a:close/>
                </a:path>
                <a:path w="1089025" h="360045">
                  <a:moveTo>
                    <a:pt x="265990" y="33523"/>
                  </a:moveTo>
                  <a:lnTo>
                    <a:pt x="167132" y="33523"/>
                  </a:lnTo>
                  <a:lnTo>
                    <a:pt x="203229" y="38063"/>
                  </a:lnTo>
                  <a:lnTo>
                    <a:pt x="233997" y="51621"/>
                  </a:lnTo>
                  <a:lnTo>
                    <a:pt x="257932" y="74107"/>
                  </a:lnTo>
                  <a:lnTo>
                    <a:pt x="273533" y="105429"/>
                  </a:lnTo>
                  <a:lnTo>
                    <a:pt x="311429" y="105429"/>
                  </a:lnTo>
                  <a:lnTo>
                    <a:pt x="293536" y="62386"/>
                  </a:lnTo>
                  <a:lnTo>
                    <a:pt x="265990" y="33523"/>
                  </a:lnTo>
                  <a:close/>
                </a:path>
                <a:path w="1089025" h="360045">
                  <a:moveTo>
                    <a:pt x="410056" y="119033"/>
                  </a:moveTo>
                  <a:lnTo>
                    <a:pt x="378476" y="119033"/>
                  </a:lnTo>
                  <a:lnTo>
                    <a:pt x="378476" y="354184"/>
                  </a:lnTo>
                  <a:lnTo>
                    <a:pt x="412000" y="354184"/>
                  </a:lnTo>
                  <a:lnTo>
                    <a:pt x="412000" y="220089"/>
                  </a:lnTo>
                  <a:lnTo>
                    <a:pt x="417002" y="189693"/>
                  </a:lnTo>
                  <a:lnTo>
                    <a:pt x="431251" y="166403"/>
                  </a:lnTo>
                  <a:lnTo>
                    <a:pt x="447643" y="155471"/>
                  </a:lnTo>
                  <a:lnTo>
                    <a:pt x="412485" y="155471"/>
                  </a:lnTo>
                  <a:lnTo>
                    <a:pt x="410056" y="119033"/>
                  </a:lnTo>
                  <a:close/>
                </a:path>
                <a:path w="1089025" h="360045">
                  <a:moveTo>
                    <a:pt x="486820" y="113688"/>
                  </a:moveTo>
                  <a:lnTo>
                    <a:pt x="479533" y="113688"/>
                  </a:lnTo>
                  <a:lnTo>
                    <a:pt x="456417" y="116664"/>
                  </a:lnTo>
                  <a:lnTo>
                    <a:pt x="437082" y="125106"/>
                  </a:lnTo>
                  <a:lnTo>
                    <a:pt x="422210" y="138284"/>
                  </a:lnTo>
                  <a:lnTo>
                    <a:pt x="412485" y="155471"/>
                  </a:lnTo>
                  <a:lnTo>
                    <a:pt x="447643" y="155471"/>
                  </a:lnTo>
                  <a:lnTo>
                    <a:pt x="453608" y="151493"/>
                  </a:lnTo>
                  <a:lnTo>
                    <a:pt x="482934" y="146240"/>
                  </a:lnTo>
                  <a:lnTo>
                    <a:pt x="501396" y="146240"/>
                  </a:lnTo>
                  <a:lnTo>
                    <a:pt x="501396" y="116117"/>
                  </a:lnTo>
                  <a:lnTo>
                    <a:pt x="493136" y="114174"/>
                  </a:lnTo>
                  <a:lnTo>
                    <a:pt x="486820" y="113688"/>
                  </a:lnTo>
                  <a:close/>
                </a:path>
                <a:path w="1089025" h="360045">
                  <a:moveTo>
                    <a:pt x="562480" y="4372"/>
                  </a:moveTo>
                  <a:lnTo>
                    <a:pt x="552869" y="6407"/>
                  </a:lnTo>
                  <a:lnTo>
                    <a:pt x="544989" y="11903"/>
                  </a:lnTo>
                  <a:lnTo>
                    <a:pt x="539660" y="19950"/>
                  </a:lnTo>
                  <a:lnTo>
                    <a:pt x="537702" y="29636"/>
                  </a:lnTo>
                  <a:lnTo>
                    <a:pt x="539660" y="39247"/>
                  </a:lnTo>
                  <a:lnTo>
                    <a:pt x="544989" y="47127"/>
                  </a:lnTo>
                  <a:lnTo>
                    <a:pt x="552869" y="52456"/>
                  </a:lnTo>
                  <a:lnTo>
                    <a:pt x="562480" y="54415"/>
                  </a:lnTo>
                  <a:lnTo>
                    <a:pt x="572167" y="52456"/>
                  </a:lnTo>
                  <a:lnTo>
                    <a:pt x="580213" y="47127"/>
                  </a:lnTo>
                  <a:lnTo>
                    <a:pt x="585710" y="39247"/>
                  </a:lnTo>
                  <a:lnTo>
                    <a:pt x="587744" y="29636"/>
                  </a:lnTo>
                  <a:lnTo>
                    <a:pt x="585710" y="19950"/>
                  </a:lnTo>
                  <a:lnTo>
                    <a:pt x="580213" y="11903"/>
                  </a:lnTo>
                  <a:lnTo>
                    <a:pt x="572167" y="6407"/>
                  </a:lnTo>
                  <a:lnTo>
                    <a:pt x="562480" y="4372"/>
                  </a:lnTo>
                  <a:close/>
                </a:path>
                <a:path w="1089025" h="360045">
                  <a:moveTo>
                    <a:pt x="579485" y="119033"/>
                  </a:moveTo>
                  <a:lnTo>
                    <a:pt x="545961" y="119033"/>
                  </a:lnTo>
                  <a:lnTo>
                    <a:pt x="545961" y="354184"/>
                  </a:lnTo>
                  <a:lnTo>
                    <a:pt x="579485" y="354184"/>
                  </a:lnTo>
                  <a:lnTo>
                    <a:pt x="579485" y="119033"/>
                  </a:lnTo>
                  <a:close/>
                </a:path>
                <a:path w="1089025" h="360045">
                  <a:moveTo>
                    <a:pt x="743163" y="112717"/>
                  </a:moveTo>
                  <a:lnTo>
                    <a:pt x="696415" y="122175"/>
                  </a:lnTo>
                  <a:lnTo>
                    <a:pt x="661783" y="148305"/>
                  </a:lnTo>
                  <a:lnTo>
                    <a:pt x="640269" y="187735"/>
                  </a:lnTo>
                  <a:lnTo>
                    <a:pt x="632875" y="237094"/>
                  </a:lnTo>
                  <a:lnTo>
                    <a:pt x="640246" y="286020"/>
                  </a:lnTo>
                  <a:lnTo>
                    <a:pt x="661601" y="324972"/>
                  </a:lnTo>
                  <a:lnTo>
                    <a:pt x="695800" y="350714"/>
                  </a:lnTo>
                  <a:lnTo>
                    <a:pt x="741705" y="360014"/>
                  </a:lnTo>
                  <a:lnTo>
                    <a:pt x="769877" y="356711"/>
                  </a:lnTo>
                  <a:lnTo>
                    <a:pt x="794723" y="346714"/>
                  </a:lnTo>
                  <a:lnTo>
                    <a:pt x="815288" y="329883"/>
                  </a:lnTo>
                  <a:lnTo>
                    <a:pt x="815596" y="329405"/>
                  </a:lnTo>
                  <a:lnTo>
                    <a:pt x="747535" y="329405"/>
                  </a:lnTo>
                  <a:lnTo>
                    <a:pt x="713412" y="322482"/>
                  </a:lnTo>
                  <a:lnTo>
                    <a:pt x="688079" y="303169"/>
                  </a:lnTo>
                  <a:lnTo>
                    <a:pt x="672312" y="273654"/>
                  </a:lnTo>
                  <a:lnTo>
                    <a:pt x="666884" y="236122"/>
                  </a:lnTo>
                  <a:lnTo>
                    <a:pt x="672312" y="198795"/>
                  </a:lnTo>
                  <a:lnTo>
                    <a:pt x="688079" y="169257"/>
                  </a:lnTo>
                  <a:lnTo>
                    <a:pt x="713412" y="149831"/>
                  </a:lnTo>
                  <a:lnTo>
                    <a:pt x="747535" y="142839"/>
                  </a:lnTo>
                  <a:lnTo>
                    <a:pt x="815588" y="142839"/>
                  </a:lnTo>
                  <a:lnTo>
                    <a:pt x="814628" y="141412"/>
                  </a:lnTo>
                  <a:lnTo>
                    <a:pt x="794784" y="125470"/>
                  </a:lnTo>
                  <a:lnTo>
                    <a:pt x="770750" y="115905"/>
                  </a:lnTo>
                  <a:lnTo>
                    <a:pt x="743163" y="112717"/>
                  </a:lnTo>
                  <a:close/>
                </a:path>
                <a:path w="1089025" h="360045">
                  <a:moveTo>
                    <a:pt x="863167" y="306084"/>
                  </a:moveTo>
                  <a:lnTo>
                    <a:pt x="830615" y="306084"/>
                  </a:lnTo>
                  <a:lnTo>
                    <a:pt x="834016" y="354184"/>
                  </a:lnTo>
                  <a:lnTo>
                    <a:pt x="863167" y="354184"/>
                  </a:lnTo>
                  <a:lnTo>
                    <a:pt x="863167" y="306084"/>
                  </a:lnTo>
                  <a:close/>
                </a:path>
                <a:path w="1089025" h="360045">
                  <a:moveTo>
                    <a:pt x="815588" y="142839"/>
                  </a:moveTo>
                  <a:lnTo>
                    <a:pt x="747535" y="142839"/>
                  </a:lnTo>
                  <a:lnTo>
                    <a:pt x="782015" y="149831"/>
                  </a:lnTo>
                  <a:lnTo>
                    <a:pt x="807659" y="169257"/>
                  </a:lnTo>
                  <a:lnTo>
                    <a:pt x="823647" y="198795"/>
                  </a:lnTo>
                  <a:lnTo>
                    <a:pt x="829158" y="236122"/>
                  </a:lnTo>
                  <a:lnTo>
                    <a:pt x="823647" y="273654"/>
                  </a:lnTo>
                  <a:lnTo>
                    <a:pt x="807659" y="303169"/>
                  </a:lnTo>
                  <a:lnTo>
                    <a:pt x="782015" y="322482"/>
                  </a:lnTo>
                  <a:lnTo>
                    <a:pt x="747535" y="329405"/>
                  </a:lnTo>
                  <a:lnTo>
                    <a:pt x="815596" y="329405"/>
                  </a:lnTo>
                  <a:lnTo>
                    <a:pt x="830615" y="306084"/>
                  </a:lnTo>
                  <a:lnTo>
                    <a:pt x="863167" y="306084"/>
                  </a:lnTo>
                  <a:lnTo>
                    <a:pt x="863167" y="163731"/>
                  </a:lnTo>
                  <a:lnTo>
                    <a:pt x="829644" y="163731"/>
                  </a:lnTo>
                  <a:lnTo>
                    <a:pt x="815588" y="142839"/>
                  </a:lnTo>
                  <a:close/>
                </a:path>
                <a:path w="1089025" h="360045">
                  <a:moveTo>
                    <a:pt x="863167" y="0"/>
                  </a:moveTo>
                  <a:lnTo>
                    <a:pt x="829644" y="0"/>
                  </a:lnTo>
                  <a:lnTo>
                    <a:pt x="829644" y="163731"/>
                  </a:lnTo>
                  <a:lnTo>
                    <a:pt x="863167" y="163731"/>
                  </a:lnTo>
                  <a:lnTo>
                    <a:pt x="863167" y="0"/>
                  </a:lnTo>
                  <a:close/>
                </a:path>
                <a:path w="1089025" h="360045">
                  <a:moveTo>
                    <a:pt x="945268" y="288108"/>
                  </a:moveTo>
                  <a:lnTo>
                    <a:pt x="913202" y="288108"/>
                  </a:lnTo>
                  <a:lnTo>
                    <a:pt x="919192" y="317790"/>
                  </a:lnTo>
                  <a:lnTo>
                    <a:pt x="936341" y="340458"/>
                  </a:lnTo>
                  <a:lnTo>
                    <a:pt x="963604" y="355026"/>
                  </a:lnTo>
                  <a:lnTo>
                    <a:pt x="964113" y="355026"/>
                  </a:lnTo>
                  <a:lnTo>
                    <a:pt x="999198" y="360014"/>
                  </a:lnTo>
                  <a:lnTo>
                    <a:pt x="1035712" y="355026"/>
                  </a:lnTo>
                  <a:lnTo>
                    <a:pt x="1063937" y="340883"/>
                  </a:lnTo>
                  <a:lnTo>
                    <a:pt x="1071001" y="332320"/>
                  </a:lnTo>
                  <a:lnTo>
                    <a:pt x="998712" y="332320"/>
                  </a:lnTo>
                  <a:lnTo>
                    <a:pt x="976423" y="329238"/>
                  </a:lnTo>
                  <a:lnTo>
                    <a:pt x="959601" y="320417"/>
                  </a:lnTo>
                  <a:lnTo>
                    <a:pt x="948973" y="306494"/>
                  </a:lnTo>
                  <a:lnTo>
                    <a:pt x="945268" y="288108"/>
                  </a:lnTo>
                  <a:close/>
                </a:path>
                <a:path w="1089025" h="360045">
                  <a:moveTo>
                    <a:pt x="1003084" y="112717"/>
                  </a:moveTo>
                  <a:lnTo>
                    <a:pt x="968483" y="117461"/>
                  </a:lnTo>
                  <a:lnTo>
                    <a:pt x="941624" y="130997"/>
                  </a:lnTo>
                  <a:lnTo>
                    <a:pt x="924240" y="152275"/>
                  </a:lnTo>
                  <a:lnTo>
                    <a:pt x="918168" y="179764"/>
                  </a:lnTo>
                  <a:lnTo>
                    <a:pt x="918061" y="180250"/>
                  </a:lnTo>
                  <a:lnTo>
                    <a:pt x="933122" y="220271"/>
                  </a:lnTo>
                  <a:lnTo>
                    <a:pt x="978792" y="243896"/>
                  </a:lnTo>
                  <a:lnTo>
                    <a:pt x="1019117" y="254099"/>
                  </a:lnTo>
                  <a:lnTo>
                    <a:pt x="1036646" y="260081"/>
                  </a:lnTo>
                  <a:lnTo>
                    <a:pt x="1048208" y="268067"/>
                  </a:lnTo>
                  <a:lnTo>
                    <a:pt x="1054577" y="278421"/>
                  </a:lnTo>
                  <a:lnTo>
                    <a:pt x="1056528" y="291509"/>
                  </a:lnTo>
                  <a:lnTo>
                    <a:pt x="1052618" y="308544"/>
                  </a:lnTo>
                  <a:lnTo>
                    <a:pt x="1041284" y="321389"/>
                  </a:lnTo>
                  <a:lnTo>
                    <a:pt x="1023118" y="329496"/>
                  </a:lnTo>
                  <a:lnTo>
                    <a:pt x="998712" y="332320"/>
                  </a:lnTo>
                  <a:lnTo>
                    <a:pt x="1071001" y="332320"/>
                  </a:lnTo>
                  <a:lnTo>
                    <a:pt x="1082141" y="318815"/>
                  </a:lnTo>
                  <a:lnTo>
                    <a:pt x="1088594" y="290051"/>
                  </a:lnTo>
                  <a:lnTo>
                    <a:pt x="1085195" y="268067"/>
                  </a:lnTo>
                  <a:lnTo>
                    <a:pt x="1055799" y="236282"/>
                  </a:lnTo>
                  <a:lnTo>
                    <a:pt x="988995" y="216688"/>
                  </a:lnTo>
                  <a:lnTo>
                    <a:pt x="972134" y="210782"/>
                  </a:lnTo>
                  <a:lnTo>
                    <a:pt x="960147" y="202599"/>
                  </a:lnTo>
                  <a:lnTo>
                    <a:pt x="952989" y="192229"/>
                  </a:lnTo>
                  <a:lnTo>
                    <a:pt x="950705" y="180250"/>
                  </a:lnTo>
                  <a:lnTo>
                    <a:pt x="950613" y="179764"/>
                  </a:lnTo>
                  <a:lnTo>
                    <a:pt x="954014" y="162956"/>
                  </a:lnTo>
                  <a:lnTo>
                    <a:pt x="963973" y="150613"/>
                  </a:lnTo>
                  <a:lnTo>
                    <a:pt x="980128" y="143006"/>
                  </a:lnTo>
                  <a:lnTo>
                    <a:pt x="1002113" y="140410"/>
                  </a:lnTo>
                  <a:lnTo>
                    <a:pt x="1069178" y="140410"/>
                  </a:lnTo>
                  <a:lnTo>
                    <a:pt x="1062662" y="131786"/>
                  </a:lnTo>
                  <a:lnTo>
                    <a:pt x="1036767" y="117651"/>
                  </a:lnTo>
                  <a:lnTo>
                    <a:pt x="1003084" y="112717"/>
                  </a:lnTo>
                  <a:close/>
                </a:path>
                <a:path w="1089025" h="360045">
                  <a:moveTo>
                    <a:pt x="1069178" y="140410"/>
                  </a:moveTo>
                  <a:lnTo>
                    <a:pt x="1002113" y="140410"/>
                  </a:lnTo>
                  <a:lnTo>
                    <a:pt x="1023346" y="143340"/>
                  </a:lnTo>
                  <a:lnTo>
                    <a:pt x="1039341" y="151827"/>
                  </a:lnTo>
                  <a:lnTo>
                    <a:pt x="1049597" y="165416"/>
                  </a:lnTo>
                  <a:lnTo>
                    <a:pt x="1053613" y="183650"/>
                  </a:lnTo>
                  <a:lnTo>
                    <a:pt x="1086165" y="183650"/>
                  </a:lnTo>
                  <a:lnTo>
                    <a:pt x="1079537" y="154120"/>
                  </a:lnTo>
                  <a:lnTo>
                    <a:pt x="1069178" y="140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4692" y="7361032"/>
              <a:ext cx="3308799" cy="350549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177517" y="7402916"/>
              <a:ext cx="3183255" cy="3380104"/>
            </a:xfrm>
            <a:custGeom>
              <a:avLst/>
              <a:gdLst/>
              <a:ahLst/>
              <a:cxnLst/>
              <a:rect l="l" t="t" r="r" b="b"/>
              <a:pathLst>
                <a:path w="3183255" h="3380104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3254204"/>
                  </a:lnTo>
                  <a:lnTo>
                    <a:pt x="9874" y="3303113"/>
                  </a:lnTo>
                  <a:lnTo>
                    <a:pt x="36802" y="3343053"/>
                  </a:lnTo>
                  <a:lnTo>
                    <a:pt x="76741" y="3369981"/>
                  </a:lnTo>
                  <a:lnTo>
                    <a:pt x="125650" y="3379855"/>
                  </a:lnTo>
                  <a:lnTo>
                    <a:pt x="3057498" y="3379855"/>
                  </a:lnTo>
                  <a:lnTo>
                    <a:pt x="3106407" y="3369981"/>
                  </a:lnTo>
                  <a:lnTo>
                    <a:pt x="3146346" y="3343053"/>
                  </a:lnTo>
                  <a:lnTo>
                    <a:pt x="3173274" y="3303113"/>
                  </a:lnTo>
                  <a:lnTo>
                    <a:pt x="3183149" y="3254204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7517" y="7402916"/>
              <a:ext cx="3183149" cy="174639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177517" y="7402916"/>
              <a:ext cx="3183255" cy="1746885"/>
            </a:xfrm>
            <a:custGeom>
              <a:avLst/>
              <a:gdLst/>
              <a:ahLst/>
              <a:cxnLst/>
              <a:rect l="l" t="t" r="r" b="b"/>
              <a:pathLst>
                <a:path w="3183255" h="1746884">
                  <a:moveTo>
                    <a:pt x="3183149" y="0"/>
                  </a:moveTo>
                  <a:lnTo>
                    <a:pt x="0" y="0"/>
                  </a:lnTo>
                  <a:lnTo>
                    <a:pt x="0" y="1746388"/>
                  </a:lnTo>
                  <a:lnTo>
                    <a:pt x="3183149" y="1746388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77517" y="9149304"/>
              <a:ext cx="3183255" cy="1089025"/>
            </a:xfrm>
            <a:custGeom>
              <a:avLst/>
              <a:gdLst/>
              <a:ahLst/>
              <a:cxnLst/>
              <a:rect l="l" t="t" r="r" b="b"/>
              <a:pathLst>
                <a:path w="3183255" h="1089025">
                  <a:moveTo>
                    <a:pt x="3183149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3183149" y="108897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2205" y="9368121"/>
              <a:ext cx="2565798" cy="3932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2299" y="9874412"/>
              <a:ext cx="2427419" cy="3408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8818" y="10342984"/>
              <a:ext cx="167534" cy="16753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77517" y="7402916"/>
              <a:ext cx="3183149" cy="337985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1406" y="7319148"/>
              <a:ext cx="3308799" cy="320409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324232" y="7361032"/>
              <a:ext cx="3183255" cy="3078480"/>
            </a:xfrm>
            <a:custGeom>
              <a:avLst/>
              <a:gdLst/>
              <a:ahLst/>
              <a:cxnLst/>
              <a:rect l="l" t="t" r="r" b="b"/>
              <a:pathLst>
                <a:path w="3183255" h="3078479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2952789"/>
                  </a:lnTo>
                  <a:lnTo>
                    <a:pt x="9874" y="3001698"/>
                  </a:lnTo>
                  <a:lnTo>
                    <a:pt x="36802" y="3041638"/>
                  </a:lnTo>
                  <a:lnTo>
                    <a:pt x="76741" y="3068566"/>
                  </a:lnTo>
                  <a:lnTo>
                    <a:pt x="125650" y="3078440"/>
                  </a:lnTo>
                  <a:lnTo>
                    <a:pt x="3057498" y="3078440"/>
                  </a:lnTo>
                  <a:lnTo>
                    <a:pt x="3106407" y="3068566"/>
                  </a:lnTo>
                  <a:lnTo>
                    <a:pt x="3146346" y="3041638"/>
                  </a:lnTo>
                  <a:lnTo>
                    <a:pt x="3173274" y="3001698"/>
                  </a:lnTo>
                  <a:lnTo>
                    <a:pt x="3183149" y="2952789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4232" y="7361032"/>
              <a:ext cx="3183149" cy="167534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2324232" y="7361032"/>
              <a:ext cx="3183255" cy="1675764"/>
            </a:xfrm>
            <a:custGeom>
              <a:avLst/>
              <a:gdLst/>
              <a:ahLst/>
              <a:cxnLst/>
              <a:rect l="l" t="t" r="r" b="b"/>
              <a:pathLst>
                <a:path w="3183255" h="1675765">
                  <a:moveTo>
                    <a:pt x="3183149" y="0"/>
                  </a:moveTo>
                  <a:lnTo>
                    <a:pt x="0" y="0"/>
                  </a:lnTo>
                  <a:lnTo>
                    <a:pt x="0" y="1675341"/>
                  </a:lnTo>
                  <a:lnTo>
                    <a:pt x="3183149" y="1675341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24232" y="9036374"/>
              <a:ext cx="3183255" cy="859155"/>
            </a:xfrm>
            <a:custGeom>
              <a:avLst/>
              <a:gdLst/>
              <a:ahLst/>
              <a:cxnLst/>
              <a:rect l="l" t="t" r="r" b="b"/>
              <a:pathLst>
                <a:path w="3183255" h="859154">
                  <a:moveTo>
                    <a:pt x="3183149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3183149" y="85861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8919" y="9254359"/>
              <a:ext cx="2549616" cy="16372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3654" y="9531123"/>
              <a:ext cx="2509667" cy="34089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75533" y="9999695"/>
              <a:ext cx="167534" cy="16753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826834" y="10060602"/>
              <a:ext cx="847090" cy="111760"/>
            </a:xfrm>
            <a:custGeom>
              <a:avLst/>
              <a:gdLst/>
              <a:ahLst/>
              <a:cxnLst/>
              <a:rect l="l" t="t" r="r" b="b"/>
              <a:pathLst>
                <a:path w="847090" h="111759">
                  <a:moveTo>
                    <a:pt x="21462" y="1031"/>
                  </a:moveTo>
                  <a:lnTo>
                    <a:pt x="10441" y="1031"/>
                  </a:lnTo>
                  <a:lnTo>
                    <a:pt x="10441" y="75214"/>
                  </a:lnTo>
                  <a:lnTo>
                    <a:pt x="21849" y="75214"/>
                  </a:lnTo>
                  <a:lnTo>
                    <a:pt x="21849" y="26231"/>
                  </a:lnTo>
                  <a:lnTo>
                    <a:pt x="22577" y="22976"/>
                  </a:lnTo>
                  <a:lnTo>
                    <a:pt x="22670" y="22558"/>
                  </a:lnTo>
                  <a:lnTo>
                    <a:pt x="25957" y="16499"/>
                  </a:lnTo>
                  <a:lnTo>
                    <a:pt x="28197" y="14195"/>
                  </a:lnTo>
                  <a:lnTo>
                    <a:pt x="31136" y="12568"/>
                  </a:lnTo>
                  <a:lnTo>
                    <a:pt x="21462" y="12568"/>
                  </a:lnTo>
                  <a:lnTo>
                    <a:pt x="21462" y="1031"/>
                  </a:lnTo>
                  <a:close/>
                </a:path>
                <a:path w="847090" h="111759">
                  <a:moveTo>
                    <a:pt x="65011" y="10247"/>
                  </a:moveTo>
                  <a:lnTo>
                    <a:pt x="46082" y="10247"/>
                  </a:lnTo>
                  <a:lnTo>
                    <a:pt x="50239" y="11891"/>
                  </a:lnTo>
                  <a:lnTo>
                    <a:pt x="56298" y="18433"/>
                  </a:lnTo>
                  <a:lnTo>
                    <a:pt x="57812" y="22976"/>
                  </a:lnTo>
                  <a:lnTo>
                    <a:pt x="57812" y="75214"/>
                  </a:lnTo>
                  <a:lnTo>
                    <a:pt x="69220" y="75214"/>
                  </a:lnTo>
                  <a:lnTo>
                    <a:pt x="69220" y="21720"/>
                  </a:lnTo>
                  <a:lnTo>
                    <a:pt x="68173" y="16499"/>
                  </a:lnTo>
                  <a:lnTo>
                    <a:pt x="65011" y="10247"/>
                  </a:lnTo>
                  <a:close/>
                </a:path>
                <a:path w="847090" h="111759">
                  <a:moveTo>
                    <a:pt x="49112" y="0"/>
                  </a:moveTo>
                  <a:lnTo>
                    <a:pt x="38477" y="0"/>
                  </a:lnTo>
                  <a:lnTo>
                    <a:pt x="33901" y="1160"/>
                  </a:lnTo>
                  <a:lnTo>
                    <a:pt x="26811" y="5768"/>
                  </a:lnTo>
                  <a:lnTo>
                    <a:pt x="24169" y="8797"/>
                  </a:lnTo>
                  <a:lnTo>
                    <a:pt x="22429" y="12568"/>
                  </a:lnTo>
                  <a:lnTo>
                    <a:pt x="31136" y="12568"/>
                  </a:lnTo>
                  <a:lnTo>
                    <a:pt x="33901" y="11037"/>
                  </a:lnTo>
                  <a:lnTo>
                    <a:pt x="37156" y="10247"/>
                  </a:lnTo>
                  <a:lnTo>
                    <a:pt x="65011" y="10247"/>
                  </a:lnTo>
                  <a:lnTo>
                    <a:pt x="63984" y="8217"/>
                  </a:lnTo>
                  <a:lnTo>
                    <a:pt x="61051" y="5123"/>
                  </a:lnTo>
                  <a:lnTo>
                    <a:pt x="53510" y="1031"/>
                  </a:lnTo>
                  <a:lnTo>
                    <a:pt x="49112" y="0"/>
                  </a:lnTo>
                  <a:close/>
                </a:path>
                <a:path w="847090" h="111759">
                  <a:moveTo>
                    <a:pt x="101088" y="1031"/>
                  </a:moveTo>
                  <a:lnTo>
                    <a:pt x="90066" y="1031"/>
                  </a:lnTo>
                  <a:lnTo>
                    <a:pt x="90066" y="75214"/>
                  </a:lnTo>
                  <a:lnTo>
                    <a:pt x="101474" y="75214"/>
                  </a:lnTo>
                  <a:lnTo>
                    <a:pt x="101474" y="26231"/>
                  </a:lnTo>
                  <a:lnTo>
                    <a:pt x="102202" y="22976"/>
                  </a:lnTo>
                  <a:lnTo>
                    <a:pt x="102296" y="22558"/>
                  </a:lnTo>
                  <a:lnTo>
                    <a:pt x="105583" y="16499"/>
                  </a:lnTo>
                  <a:lnTo>
                    <a:pt x="107823" y="14195"/>
                  </a:lnTo>
                  <a:lnTo>
                    <a:pt x="110762" y="12568"/>
                  </a:lnTo>
                  <a:lnTo>
                    <a:pt x="101088" y="12568"/>
                  </a:lnTo>
                  <a:lnTo>
                    <a:pt x="101088" y="1031"/>
                  </a:lnTo>
                  <a:close/>
                </a:path>
                <a:path w="847090" h="111759">
                  <a:moveTo>
                    <a:pt x="144636" y="10247"/>
                  </a:moveTo>
                  <a:lnTo>
                    <a:pt x="125708" y="10247"/>
                  </a:lnTo>
                  <a:lnTo>
                    <a:pt x="129865" y="11891"/>
                  </a:lnTo>
                  <a:lnTo>
                    <a:pt x="135924" y="18433"/>
                  </a:lnTo>
                  <a:lnTo>
                    <a:pt x="137438" y="22976"/>
                  </a:lnTo>
                  <a:lnTo>
                    <a:pt x="137438" y="75214"/>
                  </a:lnTo>
                  <a:lnTo>
                    <a:pt x="148846" y="75214"/>
                  </a:lnTo>
                  <a:lnTo>
                    <a:pt x="148846" y="21720"/>
                  </a:lnTo>
                  <a:lnTo>
                    <a:pt x="147799" y="16499"/>
                  </a:lnTo>
                  <a:lnTo>
                    <a:pt x="144636" y="10247"/>
                  </a:lnTo>
                  <a:close/>
                </a:path>
                <a:path w="847090" h="111759">
                  <a:moveTo>
                    <a:pt x="128737" y="0"/>
                  </a:moveTo>
                  <a:lnTo>
                    <a:pt x="118103" y="0"/>
                  </a:lnTo>
                  <a:lnTo>
                    <a:pt x="113527" y="1160"/>
                  </a:lnTo>
                  <a:lnTo>
                    <a:pt x="106437" y="5768"/>
                  </a:lnTo>
                  <a:lnTo>
                    <a:pt x="103795" y="8797"/>
                  </a:lnTo>
                  <a:lnTo>
                    <a:pt x="102054" y="12568"/>
                  </a:lnTo>
                  <a:lnTo>
                    <a:pt x="110762" y="12568"/>
                  </a:lnTo>
                  <a:lnTo>
                    <a:pt x="113527" y="11037"/>
                  </a:lnTo>
                  <a:lnTo>
                    <a:pt x="116782" y="10247"/>
                  </a:lnTo>
                  <a:lnTo>
                    <a:pt x="144636" y="10247"/>
                  </a:lnTo>
                  <a:lnTo>
                    <a:pt x="143609" y="8217"/>
                  </a:lnTo>
                  <a:lnTo>
                    <a:pt x="140677" y="5123"/>
                  </a:lnTo>
                  <a:lnTo>
                    <a:pt x="133136" y="1031"/>
                  </a:lnTo>
                  <a:lnTo>
                    <a:pt x="128737" y="0"/>
                  </a:lnTo>
                  <a:close/>
                </a:path>
                <a:path w="847090" h="111759">
                  <a:moveTo>
                    <a:pt x="175759" y="102284"/>
                  </a:moveTo>
                  <a:lnTo>
                    <a:pt x="0" y="102284"/>
                  </a:lnTo>
                  <a:lnTo>
                    <a:pt x="0" y="111565"/>
                  </a:lnTo>
                  <a:lnTo>
                    <a:pt x="175759" y="111565"/>
                  </a:lnTo>
                  <a:lnTo>
                    <a:pt x="175759" y="102284"/>
                  </a:lnTo>
                  <a:close/>
                </a:path>
                <a:path w="847090" h="111759">
                  <a:moveTo>
                    <a:pt x="452092" y="102284"/>
                  </a:moveTo>
                  <a:lnTo>
                    <a:pt x="223688" y="102284"/>
                  </a:lnTo>
                  <a:lnTo>
                    <a:pt x="223688" y="111565"/>
                  </a:lnTo>
                  <a:lnTo>
                    <a:pt x="452092" y="111565"/>
                  </a:lnTo>
                  <a:lnTo>
                    <a:pt x="452092" y="102284"/>
                  </a:lnTo>
                  <a:close/>
                </a:path>
                <a:path w="847090" h="111759">
                  <a:moveTo>
                    <a:pt x="178393" y="83335"/>
                  </a:moveTo>
                  <a:lnTo>
                    <a:pt x="170453" y="88910"/>
                  </a:lnTo>
                  <a:lnTo>
                    <a:pt x="169325" y="89748"/>
                  </a:lnTo>
                  <a:lnTo>
                    <a:pt x="170852" y="92294"/>
                  </a:lnTo>
                  <a:lnTo>
                    <a:pt x="194152" y="104604"/>
                  </a:lnTo>
                  <a:lnTo>
                    <a:pt x="205592" y="104604"/>
                  </a:lnTo>
                  <a:lnTo>
                    <a:pt x="226238" y="94550"/>
                  </a:lnTo>
                  <a:lnTo>
                    <a:pt x="195183" y="94550"/>
                  </a:lnTo>
                  <a:lnTo>
                    <a:pt x="191557" y="93889"/>
                  </a:lnTo>
                  <a:lnTo>
                    <a:pt x="186047" y="91279"/>
                  </a:lnTo>
                  <a:lnTo>
                    <a:pt x="183888" y="89748"/>
                  </a:lnTo>
                  <a:lnTo>
                    <a:pt x="180729" y="86236"/>
                  </a:lnTo>
                  <a:lnTo>
                    <a:pt x="179424" y="84689"/>
                  </a:lnTo>
                  <a:lnTo>
                    <a:pt x="178393" y="83335"/>
                  </a:lnTo>
                  <a:close/>
                </a:path>
                <a:path w="847090" h="111759">
                  <a:moveTo>
                    <a:pt x="231759" y="61535"/>
                  </a:moveTo>
                  <a:lnTo>
                    <a:pt x="220351" y="61535"/>
                  </a:lnTo>
                  <a:lnTo>
                    <a:pt x="220351" y="82755"/>
                  </a:lnTo>
                  <a:lnTo>
                    <a:pt x="218401" y="87299"/>
                  </a:lnTo>
                  <a:lnTo>
                    <a:pt x="210603" y="93100"/>
                  </a:lnTo>
                  <a:lnTo>
                    <a:pt x="205656" y="94550"/>
                  </a:lnTo>
                  <a:lnTo>
                    <a:pt x="226238" y="94550"/>
                  </a:lnTo>
                  <a:lnTo>
                    <a:pt x="227408" y="92906"/>
                  </a:lnTo>
                  <a:lnTo>
                    <a:pt x="230309" y="88910"/>
                  </a:lnTo>
                  <a:lnTo>
                    <a:pt x="231759" y="83722"/>
                  </a:lnTo>
                  <a:lnTo>
                    <a:pt x="231759" y="61535"/>
                  </a:lnTo>
                  <a:close/>
                </a:path>
                <a:path w="847090" h="111759">
                  <a:moveTo>
                    <a:pt x="337894" y="0"/>
                  </a:moveTo>
                  <a:lnTo>
                    <a:pt x="324488" y="0"/>
                  </a:lnTo>
                  <a:lnTo>
                    <a:pt x="318607" y="1595"/>
                  </a:lnTo>
                  <a:lnTo>
                    <a:pt x="308521" y="7975"/>
                  </a:lnTo>
                  <a:lnTo>
                    <a:pt x="304589" y="12455"/>
                  </a:lnTo>
                  <a:lnTo>
                    <a:pt x="301753" y="18223"/>
                  </a:lnTo>
                  <a:lnTo>
                    <a:pt x="299051" y="23782"/>
                  </a:lnTo>
                  <a:lnTo>
                    <a:pt x="298950" y="23992"/>
                  </a:lnTo>
                  <a:lnTo>
                    <a:pt x="297548" y="30743"/>
                  </a:lnTo>
                  <a:lnTo>
                    <a:pt x="297548" y="46147"/>
                  </a:lnTo>
                  <a:lnTo>
                    <a:pt x="324488" y="76761"/>
                  </a:lnTo>
                  <a:lnTo>
                    <a:pt x="337894" y="76761"/>
                  </a:lnTo>
                  <a:lnTo>
                    <a:pt x="343582" y="75214"/>
                  </a:lnTo>
                  <a:lnTo>
                    <a:pt x="344218" y="74876"/>
                  </a:lnTo>
                  <a:lnTo>
                    <a:pt x="353846" y="68785"/>
                  </a:lnTo>
                  <a:lnTo>
                    <a:pt x="355847" y="66513"/>
                  </a:lnTo>
                  <a:lnTo>
                    <a:pt x="326100" y="66513"/>
                  </a:lnTo>
                  <a:lnTo>
                    <a:pt x="321910" y="65208"/>
                  </a:lnTo>
                  <a:lnTo>
                    <a:pt x="315336" y="59988"/>
                  </a:lnTo>
                  <a:lnTo>
                    <a:pt x="312903" y="56556"/>
                  </a:lnTo>
                  <a:lnTo>
                    <a:pt x="309745" y="48048"/>
                  </a:lnTo>
                  <a:lnTo>
                    <a:pt x="308956" y="43440"/>
                  </a:lnTo>
                  <a:lnTo>
                    <a:pt x="308956" y="33514"/>
                  </a:lnTo>
                  <a:lnTo>
                    <a:pt x="326100" y="10247"/>
                  </a:lnTo>
                  <a:lnTo>
                    <a:pt x="355840" y="10247"/>
                  </a:lnTo>
                  <a:lnTo>
                    <a:pt x="353846" y="7975"/>
                  </a:lnTo>
                  <a:lnTo>
                    <a:pt x="343759" y="1595"/>
                  </a:lnTo>
                  <a:lnTo>
                    <a:pt x="337894" y="0"/>
                  </a:lnTo>
                  <a:close/>
                </a:path>
                <a:path w="847090" h="111759">
                  <a:moveTo>
                    <a:pt x="393657" y="966"/>
                  </a:moveTo>
                  <a:lnTo>
                    <a:pt x="382249" y="966"/>
                  </a:lnTo>
                  <a:lnTo>
                    <a:pt x="382249" y="54461"/>
                  </a:lnTo>
                  <a:lnTo>
                    <a:pt x="383204" y="59311"/>
                  </a:lnTo>
                  <a:lnTo>
                    <a:pt x="383280" y="59698"/>
                  </a:lnTo>
                  <a:lnTo>
                    <a:pt x="401585" y="76181"/>
                  </a:lnTo>
                  <a:lnTo>
                    <a:pt x="411832" y="76181"/>
                  </a:lnTo>
                  <a:lnTo>
                    <a:pt x="416473" y="74876"/>
                  </a:lnTo>
                  <a:lnTo>
                    <a:pt x="423820" y="69623"/>
                  </a:lnTo>
                  <a:lnTo>
                    <a:pt x="426446" y="66513"/>
                  </a:lnTo>
                  <a:lnTo>
                    <a:pt x="427085" y="65208"/>
                  </a:lnTo>
                  <a:lnTo>
                    <a:pt x="405279" y="65208"/>
                  </a:lnTo>
                  <a:lnTo>
                    <a:pt x="401262" y="63549"/>
                  </a:lnTo>
                  <a:lnTo>
                    <a:pt x="395172" y="57104"/>
                  </a:lnTo>
                  <a:lnTo>
                    <a:pt x="393680" y="52850"/>
                  </a:lnTo>
                  <a:lnTo>
                    <a:pt x="393657" y="966"/>
                  </a:lnTo>
                  <a:close/>
                </a:path>
                <a:path w="847090" h="111759">
                  <a:moveTo>
                    <a:pt x="263662" y="966"/>
                  </a:moveTo>
                  <a:lnTo>
                    <a:pt x="252641" y="966"/>
                  </a:lnTo>
                  <a:lnTo>
                    <a:pt x="252641" y="75214"/>
                  </a:lnTo>
                  <a:lnTo>
                    <a:pt x="264049" y="75214"/>
                  </a:lnTo>
                  <a:lnTo>
                    <a:pt x="264049" y="24878"/>
                  </a:lnTo>
                  <a:lnTo>
                    <a:pt x="264855" y="21897"/>
                  </a:lnTo>
                  <a:lnTo>
                    <a:pt x="268110" y="16644"/>
                  </a:lnTo>
                  <a:lnTo>
                    <a:pt x="270333" y="14582"/>
                  </a:lnTo>
                  <a:lnTo>
                    <a:pt x="274851" y="12181"/>
                  </a:lnTo>
                  <a:lnTo>
                    <a:pt x="263662" y="12181"/>
                  </a:lnTo>
                  <a:lnTo>
                    <a:pt x="263662" y="966"/>
                  </a:lnTo>
                  <a:close/>
                </a:path>
                <a:path w="847090" h="111759">
                  <a:moveTo>
                    <a:pt x="440449" y="62840"/>
                  </a:moveTo>
                  <a:lnTo>
                    <a:pt x="429041" y="62840"/>
                  </a:lnTo>
                  <a:lnTo>
                    <a:pt x="429041" y="75214"/>
                  </a:lnTo>
                  <a:lnTo>
                    <a:pt x="440449" y="75214"/>
                  </a:lnTo>
                  <a:lnTo>
                    <a:pt x="440449" y="62840"/>
                  </a:lnTo>
                  <a:close/>
                </a:path>
                <a:path w="847090" h="111759">
                  <a:moveTo>
                    <a:pt x="202756" y="0"/>
                  </a:moveTo>
                  <a:lnTo>
                    <a:pt x="191670" y="0"/>
                  </a:lnTo>
                  <a:lnTo>
                    <a:pt x="186110" y="1595"/>
                  </a:lnTo>
                  <a:lnTo>
                    <a:pt x="176580" y="7830"/>
                  </a:lnTo>
                  <a:lnTo>
                    <a:pt x="172891" y="12181"/>
                  </a:lnTo>
                  <a:lnTo>
                    <a:pt x="167549" y="23476"/>
                  </a:lnTo>
                  <a:lnTo>
                    <a:pt x="166212" y="30098"/>
                  </a:lnTo>
                  <a:lnTo>
                    <a:pt x="166212" y="45438"/>
                  </a:lnTo>
                  <a:lnTo>
                    <a:pt x="191735" y="74054"/>
                  </a:lnTo>
                  <a:lnTo>
                    <a:pt x="202562" y="74054"/>
                  </a:lnTo>
                  <a:lnTo>
                    <a:pt x="217858" y="63806"/>
                  </a:lnTo>
                  <a:lnTo>
                    <a:pt x="194506" y="63806"/>
                  </a:lnTo>
                  <a:lnTo>
                    <a:pt x="191031" y="62840"/>
                  </a:lnTo>
                  <a:lnTo>
                    <a:pt x="190720" y="62840"/>
                  </a:lnTo>
                  <a:lnTo>
                    <a:pt x="187287" y="60471"/>
                  </a:lnTo>
                  <a:lnTo>
                    <a:pt x="177675" y="32161"/>
                  </a:lnTo>
                  <a:lnTo>
                    <a:pt x="178409" y="27907"/>
                  </a:lnTo>
                  <a:lnTo>
                    <a:pt x="179908" y="23992"/>
                  </a:lnTo>
                  <a:lnTo>
                    <a:pt x="181600" y="19657"/>
                  </a:lnTo>
                  <a:lnTo>
                    <a:pt x="184000" y="16370"/>
                  </a:lnTo>
                  <a:lnTo>
                    <a:pt x="190245" y="11601"/>
                  </a:lnTo>
                  <a:lnTo>
                    <a:pt x="189989" y="11601"/>
                  </a:lnTo>
                  <a:lnTo>
                    <a:pt x="194442" y="10247"/>
                  </a:lnTo>
                  <a:lnTo>
                    <a:pt x="217851" y="10247"/>
                  </a:lnTo>
                  <a:lnTo>
                    <a:pt x="217547" y="9828"/>
                  </a:lnTo>
                  <a:lnTo>
                    <a:pt x="216113" y="7975"/>
                  </a:lnTo>
                  <a:lnTo>
                    <a:pt x="214486" y="5800"/>
                  </a:lnTo>
                  <a:lnTo>
                    <a:pt x="212295" y="3995"/>
                  </a:lnTo>
                  <a:lnTo>
                    <a:pt x="209427" y="2416"/>
                  </a:lnTo>
                  <a:lnTo>
                    <a:pt x="206591" y="805"/>
                  </a:lnTo>
                  <a:lnTo>
                    <a:pt x="202756" y="0"/>
                  </a:lnTo>
                  <a:close/>
                </a:path>
                <a:path w="847090" h="111759">
                  <a:moveTo>
                    <a:pt x="355840" y="10247"/>
                  </a:moveTo>
                  <a:lnTo>
                    <a:pt x="336283" y="10247"/>
                  </a:lnTo>
                  <a:lnTo>
                    <a:pt x="339195" y="11166"/>
                  </a:lnTo>
                  <a:lnTo>
                    <a:pt x="340513" y="11601"/>
                  </a:lnTo>
                  <a:lnTo>
                    <a:pt x="347047" y="16854"/>
                  </a:lnTo>
                  <a:lnTo>
                    <a:pt x="349480" y="20318"/>
                  </a:lnTo>
                  <a:lnTo>
                    <a:pt x="352638" y="28890"/>
                  </a:lnTo>
                  <a:lnTo>
                    <a:pt x="353427" y="33514"/>
                  </a:lnTo>
                  <a:lnTo>
                    <a:pt x="353427" y="43440"/>
                  </a:lnTo>
                  <a:lnTo>
                    <a:pt x="352778" y="47226"/>
                  </a:lnTo>
                  <a:lnTo>
                    <a:pt x="352698" y="47694"/>
                  </a:lnTo>
                  <a:lnTo>
                    <a:pt x="352638" y="48048"/>
                  </a:lnTo>
                  <a:lnTo>
                    <a:pt x="349569" y="56314"/>
                  </a:lnTo>
                  <a:lnTo>
                    <a:pt x="349480" y="56556"/>
                  </a:lnTo>
                  <a:lnTo>
                    <a:pt x="347047" y="59988"/>
                  </a:lnTo>
                  <a:lnTo>
                    <a:pt x="340472" y="65208"/>
                  </a:lnTo>
                  <a:lnTo>
                    <a:pt x="336283" y="66513"/>
                  </a:lnTo>
                  <a:lnTo>
                    <a:pt x="355847" y="66513"/>
                  </a:lnTo>
                  <a:lnTo>
                    <a:pt x="357607" y="64515"/>
                  </a:lnTo>
                  <a:lnTo>
                    <a:pt x="358030" y="63806"/>
                  </a:lnTo>
                  <a:lnTo>
                    <a:pt x="363417" y="52850"/>
                  </a:lnTo>
                  <a:lnTo>
                    <a:pt x="364835" y="46147"/>
                  </a:lnTo>
                  <a:lnTo>
                    <a:pt x="364835" y="30743"/>
                  </a:lnTo>
                  <a:lnTo>
                    <a:pt x="363417" y="23992"/>
                  </a:lnTo>
                  <a:lnTo>
                    <a:pt x="357778" y="12455"/>
                  </a:lnTo>
                  <a:lnTo>
                    <a:pt x="355840" y="10247"/>
                  </a:lnTo>
                  <a:close/>
                </a:path>
                <a:path w="847090" h="111759">
                  <a:moveTo>
                    <a:pt x="440449" y="966"/>
                  </a:moveTo>
                  <a:lnTo>
                    <a:pt x="429041" y="966"/>
                  </a:lnTo>
                  <a:lnTo>
                    <a:pt x="429041" y="49498"/>
                  </a:lnTo>
                  <a:lnTo>
                    <a:pt x="428150" y="52850"/>
                  </a:lnTo>
                  <a:lnTo>
                    <a:pt x="428026" y="53317"/>
                  </a:lnTo>
                  <a:lnTo>
                    <a:pt x="425996" y="56314"/>
                  </a:lnTo>
                  <a:lnTo>
                    <a:pt x="423998" y="59311"/>
                  </a:lnTo>
                  <a:lnTo>
                    <a:pt x="421516" y="61535"/>
                  </a:lnTo>
                  <a:lnTo>
                    <a:pt x="415455" y="64515"/>
                  </a:lnTo>
                  <a:lnTo>
                    <a:pt x="415298" y="64515"/>
                  </a:lnTo>
                  <a:lnTo>
                    <a:pt x="412542" y="65208"/>
                  </a:lnTo>
                  <a:lnTo>
                    <a:pt x="427085" y="65208"/>
                  </a:lnTo>
                  <a:lnTo>
                    <a:pt x="428178" y="62840"/>
                  </a:lnTo>
                  <a:lnTo>
                    <a:pt x="440449" y="62840"/>
                  </a:lnTo>
                  <a:lnTo>
                    <a:pt x="440449" y="966"/>
                  </a:lnTo>
                  <a:close/>
                </a:path>
                <a:path w="847090" h="111759">
                  <a:moveTo>
                    <a:pt x="217851" y="10247"/>
                  </a:moveTo>
                  <a:lnTo>
                    <a:pt x="203916" y="10247"/>
                  </a:lnTo>
                  <a:lnTo>
                    <a:pt x="208465" y="11601"/>
                  </a:lnTo>
                  <a:lnTo>
                    <a:pt x="208078" y="11601"/>
                  </a:lnTo>
                  <a:lnTo>
                    <a:pt x="214131" y="16048"/>
                  </a:lnTo>
                  <a:lnTo>
                    <a:pt x="216516" y="19254"/>
                  </a:lnTo>
                  <a:lnTo>
                    <a:pt x="219739" y="27440"/>
                  </a:lnTo>
                  <a:lnTo>
                    <a:pt x="220544" y="32161"/>
                  </a:lnTo>
                  <a:lnTo>
                    <a:pt x="220466" y="43440"/>
                  </a:lnTo>
                  <a:lnTo>
                    <a:pt x="219804" y="47226"/>
                  </a:lnTo>
                  <a:lnTo>
                    <a:pt x="219723" y="47694"/>
                  </a:lnTo>
                  <a:lnTo>
                    <a:pt x="216436" y="55557"/>
                  </a:lnTo>
                  <a:lnTo>
                    <a:pt x="214010" y="58586"/>
                  </a:lnTo>
                  <a:lnTo>
                    <a:pt x="207597" y="62840"/>
                  </a:lnTo>
                  <a:lnTo>
                    <a:pt x="207421" y="62840"/>
                  </a:lnTo>
                  <a:lnTo>
                    <a:pt x="203851" y="63806"/>
                  </a:lnTo>
                  <a:lnTo>
                    <a:pt x="217858" y="63806"/>
                  </a:lnTo>
                  <a:lnTo>
                    <a:pt x="218546" y="62840"/>
                  </a:lnTo>
                  <a:lnTo>
                    <a:pt x="219354" y="61535"/>
                  </a:lnTo>
                  <a:lnTo>
                    <a:pt x="231759" y="61535"/>
                  </a:lnTo>
                  <a:lnTo>
                    <a:pt x="231759" y="12761"/>
                  </a:lnTo>
                  <a:lnTo>
                    <a:pt x="219578" y="12761"/>
                  </a:lnTo>
                  <a:lnTo>
                    <a:pt x="218824" y="11601"/>
                  </a:lnTo>
                  <a:lnTo>
                    <a:pt x="217851" y="10247"/>
                  </a:lnTo>
                  <a:close/>
                </a:path>
                <a:path w="847090" h="111759">
                  <a:moveTo>
                    <a:pt x="231759" y="966"/>
                  </a:moveTo>
                  <a:lnTo>
                    <a:pt x="220738" y="966"/>
                  </a:lnTo>
                  <a:lnTo>
                    <a:pt x="220738" y="12761"/>
                  </a:lnTo>
                  <a:lnTo>
                    <a:pt x="231759" y="12761"/>
                  </a:lnTo>
                  <a:lnTo>
                    <a:pt x="231759" y="966"/>
                  </a:lnTo>
                  <a:close/>
                </a:path>
                <a:path w="847090" h="111759">
                  <a:moveTo>
                    <a:pt x="289765" y="0"/>
                  </a:moveTo>
                  <a:lnTo>
                    <a:pt x="278649" y="0"/>
                  </a:lnTo>
                  <a:lnTo>
                    <a:pt x="275303" y="966"/>
                  </a:lnTo>
                  <a:lnTo>
                    <a:pt x="268238" y="5526"/>
                  </a:lnTo>
                  <a:lnTo>
                    <a:pt x="265789" y="8507"/>
                  </a:lnTo>
                  <a:lnTo>
                    <a:pt x="264436" y="12181"/>
                  </a:lnTo>
                  <a:lnTo>
                    <a:pt x="274851" y="12181"/>
                  </a:lnTo>
                  <a:lnTo>
                    <a:pt x="275942" y="11601"/>
                  </a:lnTo>
                  <a:lnTo>
                    <a:pt x="278715" y="10940"/>
                  </a:lnTo>
                  <a:lnTo>
                    <a:pt x="289765" y="10940"/>
                  </a:lnTo>
                  <a:lnTo>
                    <a:pt x="289765" y="0"/>
                  </a:lnTo>
                  <a:close/>
                </a:path>
                <a:path w="847090" h="111759">
                  <a:moveTo>
                    <a:pt x="289765" y="10940"/>
                  </a:moveTo>
                  <a:lnTo>
                    <a:pt x="285753" y="10940"/>
                  </a:lnTo>
                  <a:lnTo>
                    <a:pt x="287107" y="11166"/>
                  </a:lnTo>
                  <a:lnTo>
                    <a:pt x="287311" y="11166"/>
                  </a:lnTo>
                  <a:lnTo>
                    <a:pt x="289969" y="11601"/>
                  </a:lnTo>
                  <a:lnTo>
                    <a:pt x="289765" y="11601"/>
                  </a:lnTo>
                  <a:lnTo>
                    <a:pt x="289765" y="10940"/>
                  </a:lnTo>
                  <a:close/>
                </a:path>
                <a:path w="847090" h="111759">
                  <a:moveTo>
                    <a:pt x="846928" y="102294"/>
                  </a:moveTo>
                  <a:lnTo>
                    <a:pt x="482025" y="102294"/>
                  </a:lnTo>
                  <a:lnTo>
                    <a:pt x="482025" y="111565"/>
                  </a:lnTo>
                  <a:lnTo>
                    <a:pt x="846928" y="111565"/>
                  </a:lnTo>
                  <a:lnTo>
                    <a:pt x="846928" y="102294"/>
                  </a:lnTo>
                  <a:close/>
                </a:path>
                <a:path w="847090" h="111759">
                  <a:moveTo>
                    <a:pt x="472364" y="1202"/>
                  </a:moveTo>
                  <a:lnTo>
                    <a:pt x="461343" y="1202"/>
                  </a:lnTo>
                  <a:lnTo>
                    <a:pt x="461343" y="103183"/>
                  </a:lnTo>
                  <a:lnTo>
                    <a:pt x="472751" y="103183"/>
                  </a:lnTo>
                  <a:lnTo>
                    <a:pt x="472751" y="64067"/>
                  </a:lnTo>
                  <a:lnTo>
                    <a:pt x="483629" y="64067"/>
                  </a:lnTo>
                  <a:lnTo>
                    <a:pt x="472558" y="32571"/>
                  </a:lnTo>
                  <a:lnTo>
                    <a:pt x="473279" y="28253"/>
                  </a:lnTo>
                  <a:lnTo>
                    <a:pt x="473363" y="27745"/>
                  </a:lnTo>
                  <a:lnTo>
                    <a:pt x="476586" y="19363"/>
                  </a:lnTo>
                  <a:lnTo>
                    <a:pt x="478971" y="16188"/>
                  </a:lnTo>
                  <a:lnTo>
                    <a:pt x="482129" y="13902"/>
                  </a:lnTo>
                  <a:lnTo>
                    <a:pt x="483458" y="12886"/>
                  </a:lnTo>
                  <a:lnTo>
                    <a:pt x="472364" y="12886"/>
                  </a:lnTo>
                  <a:lnTo>
                    <a:pt x="472364" y="1202"/>
                  </a:lnTo>
                  <a:close/>
                </a:path>
                <a:path w="847090" h="111759">
                  <a:moveTo>
                    <a:pt x="483629" y="64067"/>
                  </a:moveTo>
                  <a:lnTo>
                    <a:pt x="473870" y="64067"/>
                  </a:lnTo>
                  <a:lnTo>
                    <a:pt x="474641" y="65337"/>
                  </a:lnTo>
                  <a:lnTo>
                    <a:pt x="490604" y="76767"/>
                  </a:lnTo>
                  <a:lnTo>
                    <a:pt x="501561" y="76767"/>
                  </a:lnTo>
                  <a:lnTo>
                    <a:pt x="507023" y="75243"/>
                  </a:lnTo>
                  <a:lnTo>
                    <a:pt x="511760" y="72195"/>
                  </a:lnTo>
                  <a:lnTo>
                    <a:pt x="516498" y="69020"/>
                  </a:lnTo>
                  <a:lnTo>
                    <a:pt x="518509" y="66607"/>
                  </a:lnTo>
                  <a:lnTo>
                    <a:pt x="489251" y="66607"/>
                  </a:lnTo>
                  <a:lnTo>
                    <a:pt x="485384" y="65337"/>
                  </a:lnTo>
                  <a:lnTo>
                    <a:pt x="483629" y="64067"/>
                  </a:lnTo>
                  <a:close/>
                </a:path>
                <a:path w="847090" h="111759">
                  <a:moveTo>
                    <a:pt x="616969" y="59"/>
                  </a:moveTo>
                  <a:lnTo>
                    <a:pt x="605046" y="59"/>
                  </a:lnTo>
                  <a:lnTo>
                    <a:pt x="599181" y="1710"/>
                  </a:lnTo>
                  <a:lnTo>
                    <a:pt x="589158" y="8187"/>
                  </a:lnTo>
                  <a:lnTo>
                    <a:pt x="585259" y="12759"/>
                  </a:lnTo>
                  <a:lnTo>
                    <a:pt x="579929" y="23808"/>
                  </a:lnTo>
                  <a:lnTo>
                    <a:pt x="579807" y="24062"/>
                  </a:lnTo>
                  <a:lnTo>
                    <a:pt x="579684" y="24316"/>
                  </a:lnTo>
                  <a:lnTo>
                    <a:pt x="578403" y="30539"/>
                  </a:lnTo>
                  <a:lnTo>
                    <a:pt x="578350" y="46160"/>
                  </a:lnTo>
                  <a:lnTo>
                    <a:pt x="579652" y="52510"/>
                  </a:lnTo>
                  <a:lnTo>
                    <a:pt x="585066" y="64067"/>
                  </a:lnTo>
                  <a:lnTo>
                    <a:pt x="588933" y="68639"/>
                  </a:lnTo>
                  <a:lnTo>
                    <a:pt x="598987" y="75243"/>
                  </a:lnTo>
                  <a:lnTo>
                    <a:pt x="604981" y="76767"/>
                  </a:lnTo>
                  <a:lnTo>
                    <a:pt x="617420" y="76767"/>
                  </a:lnTo>
                  <a:lnTo>
                    <a:pt x="635495" y="66607"/>
                  </a:lnTo>
                  <a:lnTo>
                    <a:pt x="607430" y="66607"/>
                  </a:lnTo>
                  <a:lnTo>
                    <a:pt x="603499" y="65464"/>
                  </a:lnTo>
                  <a:lnTo>
                    <a:pt x="589706" y="43874"/>
                  </a:lnTo>
                  <a:lnTo>
                    <a:pt x="589706" y="32571"/>
                  </a:lnTo>
                  <a:lnTo>
                    <a:pt x="590507" y="28253"/>
                  </a:lnTo>
                  <a:lnTo>
                    <a:pt x="590625" y="27618"/>
                  </a:lnTo>
                  <a:lnTo>
                    <a:pt x="594331" y="19363"/>
                  </a:lnTo>
                  <a:lnTo>
                    <a:pt x="596825" y="16188"/>
                  </a:lnTo>
                  <a:lnTo>
                    <a:pt x="599148" y="14537"/>
                  </a:lnTo>
                  <a:lnTo>
                    <a:pt x="603410" y="11616"/>
                  </a:lnTo>
                  <a:lnTo>
                    <a:pt x="603162" y="11616"/>
                  </a:lnTo>
                  <a:lnTo>
                    <a:pt x="607062" y="10473"/>
                  </a:lnTo>
                  <a:lnTo>
                    <a:pt x="635722" y="10473"/>
                  </a:lnTo>
                  <a:lnTo>
                    <a:pt x="633485" y="7552"/>
                  </a:lnTo>
                  <a:lnTo>
                    <a:pt x="630053" y="4885"/>
                  </a:lnTo>
                  <a:lnTo>
                    <a:pt x="621953" y="1202"/>
                  </a:lnTo>
                  <a:lnTo>
                    <a:pt x="622262" y="1202"/>
                  </a:lnTo>
                  <a:lnTo>
                    <a:pt x="616969" y="59"/>
                  </a:lnTo>
                  <a:close/>
                </a:path>
                <a:path w="847090" h="111759">
                  <a:moveTo>
                    <a:pt x="694682" y="59"/>
                  </a:moveTo>
                  <a:lnTo>
                    <a:pt x="681276" y="59"/>
                  </a:lnTo>
                  <a:lnTo>
                    <a:pt x="675395" y="1710"/>
                  </a:lnTo>
                  <a:lnTo>
                    <a:pt x="655861" y="23808"/>
                  </a:lnTo>
                  <a:lnTo>
                    <a:pt x="655737" y="24062"/>
                  </a:lnTo>
                  <a:lnTo>
                    <a:pt x="654388" y="30539"/>
                  </a:lnTo>
                  <a:lnTo>
                    <a:pt x="654335" y="46160"/>
                  </a:lnTo>
                  <a:lnTo>
                    <a:pt x="655657" y="52510"/>
                  </a:lnTo>
                  <a:lnTo>
                    <a:pt x="681276" y="76767"/>
                  </a:lnTo>
                  <a:lnTo>
                    <a:pt x="694682" y="76767"/>
                  </a:lnTo>
                  <a:lnTo>
                    <a:pt x="700547" y="75243"/>
                  </a:lnTo>
                  <a:lnTo>
                    <a:pt x="710432" y="69020"/>
                  </a:lnTo>
                  <a:lnTo>
                    <a:pt x="710858" y="68639"/>
                  </a:lnTo>
                  <a:lnTo>
                    <a:pt x="712655" y="66607"/>
                  </a:lnTo>
                  <a:lnTo>
                    <a:pt x="682887" y="66607"/>
                  </a:lnTo>
                  <a:lnTo>
                    <a:pt x="679079" y="65337"/>
                  </a:lnTo>
                  <a:lnTo>
                    <a:pt x="678858" y="65337"/>
                  </a:lnTo>
                  <a:lnTo>
                    <a:pt x="672124" y="60003"/>
                  </a:lnTo>
                  <a:lnTo>
                    <a:pt x="669691" y="56574"/>
                  </a:lnTo>
                  <a:lnTo>
                    <a:pt x="666580" y="48192"/>
                  </a:lnTo>
                  <a:lnTo>
                    <a:pt x="666203" y="46160"/>
                  </a:lnTo>
                  <a:lnTo>
                    <a:pt x="665809" y="43874"/>
                  </a:lnTo>
                  <a:lnTo>
                    <a:pt x="665918" y="32571"/>
                  </a:lnTo>
                  <a:lnTo>
                    <a:pt x="682468" y="10473"/>
                  </a:lnTo>
                  <a:lnTo>
                    <a:pt x="712768" y="10473"/>
                  </a:lnTo>
                  <a:lnTo>
                    <a:pt x="710746" y="8187"/>
                  </a:lnTo>
                  <a:lnTo>
                    <a:pt x="709826" y="7552"/>
                  </a:lnTo>
                  <a:lnTo>
                    <a:pt x="700547" y="1710"/>
                  </a:lnTo>
                  <a:lnTo>
                    <a:pt x="694682" y="59"/>
                  </a:lnTo>
                  <a:close/>
                </a:path>
                <a:path w="847090" h="111759">
                  <a:moveTo>
                    <a:pt x="554991" y="58606"/>
                  </a:moveTo>
                  <a:lnTo>
                    <a:pt x="550222" y="58606"/>
                  </a:lnTo>
                  <a:lnTo>
                    <a:pt x="548175" y="59495"/>
                  </a:lnTo>
                  <a:lnTo>
                    <a:pt x="544759" y="62924"/>
                  </a:lnTo>
                  <a:lnTo>
                    <a:pt x="543905" y="64956"/>
                  </a:lnTo>
                  <a:lnTo>
                    <a:pt x="543905" y="69782"/>
                  </a:lnTo>
                  <a:lnTo>
                    <a:pt x="544706" y="71687"/>
                  </a:lnTo>
                  <a:lnTo>
                    <a:pt x="544759" y="71814"/>
                  </a:lnTo>
                  <a:lnTo>
                    <a:pt x="548175" y="75243"/>
                  </a:lnTo>
                  <a:lnTo>
                    <a:pt x="550222" y="76005"/>
                  </a:lnTo>
                  <a:lnTo>
                    <a:pt x="554218" y="76005"/>
                  </a:lnTo>
                  <a:lnTo>
                    <a:pt x="555668" y="75624"/>
                  </a:lnTo>
                  <a:lnTo>
                    <a:pt x="558278" y="74100"/>
                  </a:lnTo>
                  <a:lnTo>
                    <a:pt x="559325" y="73084"/>
                  </a:lnTo>
                  <a:lnTo>
                    <a:pt x="560029" y="71814"/>
                  </a:lnTo>
                  <a:lnTo>
                    <a:pt x="560905" y="70417"/>
                  </a:lnTo>
                  <a:lnTo>
                    <a:pt x="561274" y="69020"/>
                  </a:lnTo>
                  <a:lnTo>
                    <a:pt x="561307" y="64956"/>
                  </a:lnTo>
                  <a:lnTo>
                    <a:pt x="560507" y="63051"/>
                  </a:lnTo>
                  <a:lnTo>
                    <a:pt x="560453" y="62924"/>
                  </a:lnTo>
                  <a:lnTo>
                    <a:pt x="557037" y="59495"/>
                  </a:lnTo>
                  <a:lnTo>
                    <a:pt x="554991" y="58606"/>
                  </a:lnTo>
                  <a:close/>
                </a:path>
                <a:path w="847090" h="111759">
                  <a:moveTo>
                    <a:pt x="752141" y="20379"/>
                  </a:moveTo>
                  <a:lnTo>
                    <a:pt x="739036" y="20379"/>
                  </a:lnTo>
                  <a:lnTo>
                    <a:pt x="739036" y="75243"/>
                  </a:lnTo>
                  <a:lnTo>
                    <a:pt x="750444" y="75243"/>
                  </a:lnTo>
                  <a:lnTo>
                    <a:pt x="750444" y="25205"/>
                  </a:lnTo>
                  <a:lnTo>
                    <a:pt x="751187" y="22157"/>
                  </a:lnTo>
                  <a:lnTo>
                    <a:pt x="752141" y="20379"/>
                  </a:lnTo>
                  <a:close/>
                </a:path>
                <a:path w="847090" h="111759">
                  <a:moveTo>
                    <a:pt x="798782" y="14029"/>
                  </a:moveTo>
                  <a:lnTo>
                    <a:pt x="777652" y="14029"/>
                  </a:lnTo>
                  <a:lnTo>
                    <a:pt x="780191" y="16442"/>
                  </a:lnTo>
                  <a:lnTo>
                    <a:pt x="780642" y="16950"/>
                  </a:lnTo>
                  <a:lnTo>
                    <a:pt x="781961" y="20252"/>
                  </a:lnTo>
                  <a:lnTo>
                    <a:pt x="752212" y="20252"/>
                  </a:lnTo>
                  <a:lnTo>
                    <a:pt x="752141" y="20379"/>
                  </a:lnTo>
                  <a:lnTo>
                    <a:pt x="781961" y="20379"/>
                  </a:lnTo>
                  <a:lnTo>
                    <a:pt x="781961" y="75243"/>
                  </a:lnTo>
                  <a:lnTo>
                    <a:pt x="793562" y="75243"/>
                  </a:lnTo>
                  <a:lnTo>
                    <a:pt x="793562" y="65464"/>
                  </a:lnTo>
                  <a:lnTo>
                    <a:pt x="825079" y="65464"/>
                  </a:lnTo>
                  <a:lnTo>
                    <a:pt x="825079" y="65337"/>
                  </a:lnTo>
                  <a:lnTo>
                    <a:pt x="793562" y="65337"/>
                  </a:lnTo>
                  <a:lnTo>
                    <a:pt x="793562" y="63051"/>
                  </a:lnTo>
                  <a:lnTo>
                    <a:pt x="825079" y="63051"/>
                  </a:lnTo>
                  <a:lnTo>
                    <a:pt x="825079" y="62924"/>
                  </a:lnTo>
                  <a:lnTo>
                    <a:pt x="793562" y="62924"/>
                  </a:lnTo>
                  <a:lnTo>
                    <a:pt x="793562" y="22157"/>
                  </a:lnTo>
                  <a:lnTo>
                    <a:pt x="794858" y="18601"/>
                  </a:lnTo>
                  <a:lnTo>
                    <a:pt x="794950" y="18347"/>
                  </a:lnTo>
                  <a:lnTo>
                    <a:pt x="796144" y="16950"/>
                  </a:lnTo>
                  <a:lnTo>
                    <a:pt x="798782" y="14029"/>
                  </a:lnTo>
                  <a:close/>
                </a:path>
                <a:path w="847090" h="111759">
                  <a:moveTo>
                    <a:pt x="836487" y="71814"/>
                  </a:moveTo>
                  <a:lnTo>
                    <a:pt x="825079" y="71814"/>
                  </a:lnTo>
                  <a:lnTo>
                    <a:pt x="825079" y="75243"/>
                  </a:lnTo>
                  <a:lnTo>
                    <a:pt x="836487" y="75243"/>
                  </a:lnTo>
                  <a:lnTo>
                    <a:pt x="836487" y="71814"/>
                  </a:lnTo>
                  <a:close/>
                </a:path>
                <a:path w="847090" h="111759">
                  <a:moveTo>
                    <a:pt x="836487" y="65464"/>
                  </a:moveTo>
                  <a:lnTo>
                    <a:pt x="825079" y="65464"/>
                  </a:lnTo>
                  <a:lnTo>
                    <a:pt x="825079" y="71687"/>
                  </a:lnTo>
                  <a:lnTo>
                    <a:pt x="836487" y="71687"/>
                  </a:lnTo>
                  <a:lnTo>
                    <a:pt x="836487" y="65464"/>
                  </a:lnTo>
                  <a:close/>
                </a:path>
                <a:path w="847090" h="111759">
                  <a:moveTo>
                    <a:pt x="518671" y="10473"/>
                  </a:moveTo>
                  <a:lnTo>
                    <a:pt x="499106" y="10473"/>
                  </a:lnTo>
                  <a:lnTo>
                    <a:pt x="503118" y="11616"/>
                  </a:lnTo>
                  <a:lnTo>
                    <a:pt x="502832" y="11616"/>
                  </a:lnTo>
                  <a:lnTo>
                    <a:pt x="505863" y="14029"/>
                  </a:lnTo>
                  <a:lnTo>
                    <a:pt x="509086" y="16442"/>
                  </a:lnTo>
                  <a:lnTo>
                    <a:pt x="511486" y="19871"/>
                  </a:lnTo>
                  <a:lnTo>
                    <a:pt x="512970" y="23808"/>
                  </a:lnTo>
                  <a:lnTo>
                    <a:pt x="514677" y="28253"/>
                  </a:lnTo>
                  <a:lnTo>
                    <a:pt x="515417" y="32571"/>
                  </a:lnTo>
                  <a:lnTo>
                    <a:pt x="515416" y="43874"/>
                  </a:lnTo>
                  <a:lnTo>
                    <a:pt x="514661" y="48192"/>
                  </a:lnTo>
                  <a:lnTo>
                    <a:pt x="511597" y="56320"/>
                  </a:lnTo>
                  <a:lnTo>
                    <a:pt x="511502" y="56574"/>
                  </a:lnTo>
                  <a:lnTo>
                    <a:pt x="511406" y="56828"/>
                  </a:lnTo>
                  <a:lnTo>
                    <a:pt x="508989" y="60257"/>
                  </a:lnTo>
                  <a:lnTo>
                    <a:pt x="502576" y="65337"/>
                  </a:lnTo>
                  <a:lnTo>
                    <a:pt x="498596" y="66607"/>
                  </a:lnTo>
                  <a:lnTo>
                    <a:pt x="518509" y="66607"/>
                  </a:lnTo>
                  <a:lnTo>
                    <a:pt x="520203" y="64575"/>
                  </a:lnTo>
                  <a:lnTo>
                    <a:pt x="525494" y="53145"/>
                  </a:lnTo>
                  <a:lnTo>
                    <a:pt x="525553" y="53018"/>
                  </a:lnTo>
                  <a:lnTo>
                    <a:pt x="526890" y="46160"/>
                  </a:lnTo>
                  <a:lnTo>
                    <a:pt x="526890" y="30539"/>
                  </a:lnTo>
                  <a:lnTo>
                    <a:pt x="525654" y="24316"/>
                  </a:lnTo>
                  <a:lnTo>
                    <a:pt x="525553" y="23808"/>
                  </a:lnTo>
                  <a:lnTo>
                    <a:pt x="520203" y="12251"/>
                  </a:lnTo>
                  <a:lnTo>
                    <a:pt x="518671" y="10473"/>
                  </a:lnTo>
                  <a:close/>
                </a:path>
                <a:path w="847090" h="111759">
                  <a:moveTo>
                    <a:pt x="641139" y="53653"/>
                  </a:moveTo>
                  <a:lnTo>
                    <a:pt x="629731" y="53653"/>
                  </a:lnTo>
                  <a:lnTo>
                    <a:pt x="629022" y="56320"/>
                  </a:lnTo>
                  <a:lnTo>
                    <a:pt x="627829" y="58606"/>
                  </a:lnTo>
                  <a:lnTo>
                    <a:pt x="614907" y="66607"/>
                  </a:lnTo>
                  <a:lnTo>
                    <a:pt x="635495" y="66607"/>
                  </a:lnTo>
                  <a:lnTo>
                    <a:pt x="638899" y="61908"/>
                  </a:lnTo>
                  <a:lnTo>
                    <a:pt x="640494" y="57971"/>
                  </a:lnTo>
                  <a:lnTo>
                    <a:pt x="641139" y="53653"/>
                  </a:lnTo>
                  <a:close/>
                </a:path>
                <a:path w="847090" h="111759">
                  <a:moveTo>
                    <a:pt x="712768" y="10473"/>
                  </a:moveTo>
                  <a:lnTo>
                    <a:pt x="693489" y="10473"/>
                  </a:lnTo>
                  <a:lnTo>
                    <a:pt x="697260" y="11616"/>
                  </a:lnTo>
                  <a:lnTo>
                    <a:pt x="703834" y="16950"/>
                  </a:lnTo>
                  <a:lnTo>
                    <a:pt x="706177" y="20252"/>
                  </a:lnTo>
                  <a:lnTo>
                    <a:pt x="706267" y="20379"/>
                  </a:lnTo>
                  <a:lnTo>
                    <a:pt x="709425" y="29015"/>
                  </a:lnTo>
                  <a:lnTo>
                    <a:pt x="710039" y="32571"/>
                  </a:lnTo>
                  <a:lnTo>
                    <a:pt x="710149" y="43874"/>
                  </a:lnTo>
                  <a:lnTo>
                    <a:pt x="709378" y="48192"/>
                  </a:lnTo>
                  <a:lnTo>
                    <a:pt x="706361" y="56320"/>
                  </a:lnTo>
                  <a:lnTo>
                    <a:pt x="706267" y="56574"/>
                  </a:lnTo>
                  <a:lnTo>
                    <a:pt x="703834" y="60003"/>
                  </a:lnTo>
                  <a:lnTo>
                    <a:pt x="697099" y="65337"/>
                  </a:lnTo>
                  <a:lnTo>
                    <a:pt x="696879" y="65337"/>
                  </a:lnTo>
                  <a:lnTo>
                    <a:pt x="693070" y="66607"/>
                  </a:lnTo>
                  <a:lnTo>
                    <a:pt x="712655" y="66607"/>
                  </a:lnTo>
                  <a:lnTo>
                    <a:pt x="714453" y="64575"/>
                  </a:lnTo>
                  <a:lnTo>
                    <a:pt x="714748" y="64067"/>
                  </a:lnTo>
                  <a:lnTo>
                    <a:pt x="717369" y="58606"/>
                  </a:lnTo>
                  <a:lnTo>
                    <a:pt x="720078" y="53145"/>
                  </a:lnTo>
                  <a:lnTo>
                    <a:pt x="720141" y="53018"/>
                  </a:lnTo>
                  <a:lnTo>
                    <a:pt x="720285" y="52510"/>
                  </a:lnTo>
                  <a:lnTo>
                    <a:pt x="721622" y="46160"/>
                  </a:lnTo>
                  <a:lnTo>
                    <a:pt x="721569" y="30539"/>
                  </a:lnTo>
                  <a:lnTo>
                    <a:pt x="720258" y="24316"/>
                  </a:lnTo>
                  <a:lnTo>
                    <a:pt x="720204" y="24062"/>
                  </a:lnTo>
                  <a:lnTo>
                    <a:pt x="717495" y="18601"/>
                  </a:lnTo>
                  <a:lnTo>
                    <a:pt x="714748" y="12886"/>
                  </a:lnTo>
                  <a:lnTo>
                    <a:pt x="714687" y="12759"/>
                  </a:lnTo>
                  <a:lnTo>
                    <a:pt x="714340" y="12251"/>
                  </a:lnTo>
                  <a:lnTo>
                    <a:pt x="712768" y="10473"/>
                  </a:lnTo>
                  <a:close/>
                </a:path>
                <a:path w="847090" h="111759">
                  <a:moveTo>
                    <a:pt x="836487" y="63051"/>
                  </a:moveTo>
                  <a:lnTo>
                    <a:pt x="825079" y="63051"/>
                  </a:lnTo>
                  <a:lnTo>
                    <a:pt x="825079" y="65337"/>
                  </a:lnTo>
                  <a:lnTo>
                    <a:pt x="836487" y="65337"/>
                  </a:lnTo>
                  <a:lnTo>
                    <a:pt x="836487" y="63051"/>
                  </a:lnTo>
                  <a:close/>
                </a:path>
                <a:path w="847090" h="111759">
                  <a:moveTo>
                    <a:pt x="835558" y="14029"/>
                  </a:moveTo>
                  <a:lnTo>
                    <a:pt x="820827" y="14029"/>
                  </a:lnTo>
                  <a:lnTo>
                    <a:pt x="823581" y="16188"/>
                  </a:lnTo>
                  <a:lnTo>
                    <a:pt x="825127" y="20252"/>
                  </a:lnTo>
                  <a:lnTo>
                    <a:pt x="794256" y="20252"/>
                  </a:lnTo>
                  <a:lnTo>
                    <a:pt x="794210" y="20379"/>
                  </a:lnTo>
                  <a:lnTo>
                    <a:pt x="825079" y="20379"/>
                  </a:lnTo>
                  <a:lnTo>
                    <a:pt x="825079" y="62924"/>
                  </a:lnTo>
                  <a:lnTo>
                    <a:pt x="836487" y="62924"/>
                  </a:lnTo>
                  <a:lnTo>
                    <a:pt x="836360" y="16442"/>
                  </a:lnTo>
                  <a:lnTo>
                    <a:pt x="835727" y="14537"/>
                  </a:lnTo>
                  <a:lnTo>
                    <a:pt x="835643" y="14283"/>
                  </a:lnTo>
                  <a:lnTo>
                    <a:pt x="835558" y="14029"/>
                  </a:lnTo>
                  <a:close/>
                </a:path>
                <a:path w="847090" h="111759">
                  <a:moveTo>
                    <a:pt x="635722" y="10473"/>
                  </a:moveTo>
                  <a:lnTo>
                    <a:pt x="617369" y="10473"/>
                  </a:lnTo>
                  <a:lnTo>
                    <a:pt x="620965" y="11616"/>
                  </a:lnTo>
                  <a:lnTo>
                    <a:pt x="623930" y="14283"/>
                  </a:lnTo>
                  <a:lnTo>
                    <a:pt x="626477" y="16442"/>
                  </a:lnTo>
                  <a:lnTo>
                    <a:pt x="627008" y="16950"/>
                  </a:lnTo>
                  <a:lnTo>
                    <a:pt x="628861" y="19871"/>
                  </a:lnTo>
                  <a:lnTo>
                    <a:pt x="629731" y="23300"/>
                  </a:lnTo>
                  <a:lnTo>
                    <a:pt x="641139" y="23300"/>
                  </a:lnTo>
                  <a:lnTo>
                    <a:pt x="640738" y="20379"/>
                  </a:lnTo>
                  <a:lnTo>
                    <a:pt x="640668" y="19871"/>
                  </a:lnTo>
                  <a:lnTo>
                    <a:pt x="640599" y="19363"/>
                  </a:lnTo>
                  <a:lnTo>
                    <a:pt x="640494" y="18601"/>
                  </a:lnTo>
                  <a:lnTo>
                    <a:pt x="638834" y="14537"/>
                  </a:lnTo>
                  <a:lnTo>
                    <a:pt x="635722" y="10473"/>
                  </a:lnTo>
                  <a:close/>
                </a:path>
                <a:path w="847090" h="111759">
                  <a:moveTo>
                    <a:pt x="756816" y="14029"/>
                  </a:moveTo>
                  <a:lnTo>
                    <a:pt x="739036" y="14029"/>
                  </a:lnTo>
                  <a:lnTo>
                    <a:pt x="739036" y="20252"/>
                  </a:lnTo>
                  <a:lnTo>
                    <a:pt x="752212" y="20252"/>
                  </a:lnTo>
                  <a:lnTo>
                    <a:pt x="754344" y="16442"/>
                  </a:lnTo>
                  <a:lnTo>
                    <a:pt x="756406" y="14283"/>
                  </a:lnTo>
                  <a:lnTo>
                    <a:pt x="756816" y="14029"/>
                  </a:lnTo>
                  <a:close/>
                </a:path>
                <a:path w="847090" h="111759">
                  <a:moveTo>
                    <a:pt x="777518" y="13902"/>
                  </a:moveTo>
                  <a:lnTo>
                    <a:pt x="757021" y="13902"/>
                  </a:lnTo>
                  <a:lnTo>
                    <a:pt x="756816" y="14029"/>
                  </a:lnTo>
                  <a:lnTo>
                    <a:pt x="777652" y="14029"/>
                  </a:lnTo>
                  <a:lnTo>
                    <a:pt x="777518" y="13902"/>
                  </a:lnTo>
                  <a:close/>
                </a:path>
                <a:path w="847090" h="111759">
                  <a:moveTo>
                    <a:pt x="820665" y="13902"/>
                  </a:moveTo>
                  <a:lnTo>
                    <a:pt x="798897" y="13902"/>
                  </a:lnTo>
                  <a:lnTo>
                    <a:pt x="798782" y="14029"/>
                  </a:lnTo>
                  <a:lnTo>
                    <a:pt x="820827" y="14029"/>
                  </a:lnTo>
                  <a:lnTo>
                    <a:pt x="820665" y="13902"/>
                  </a:lnTo>
                  <a:close/>
                </a:path>
                <a:path w="847090" h="111759">
                  <a:moveTo>
                    <a:pt x="758660" y="12886"/>
                  </a:moveTo>
                  <a:lnTo>
                    <a:pt x="739036" y="12886"/>
                  </a:lnTo>
                  <a:lnTo>
                    <a:pt x="739036" y="13902"/>
                  </a:lnTo>
                  <a:lnTo>
                    <a:pt x="757021" y="13902"/>
                  </a:lnTo>
                  <a:lnTo>
                    <a:pt x="758660" y="12886"/>
                  </a:lnTo>
                  <a:close/>
                </a:path>
                <a:path w="847090" h="111759">
                  <a:moveTo>
                    <a:pt x="799815" y="12886"/>
                  </a:moveTo>
                  <a:lnTo>
                    <a:pt x="776449" y="12886"/>
                  </a:lnTo>
                  <a:lnTo>
                    <a:pt x="777518" y="13902"/>
                  </a:lnTo>
                  <a:lnTo>
                    <a:pt x="798897" y="13902"/>
                  </a:lnTo>
                  <a:lnTo>
                    <a:pt x="799815" y="12886"/>
                  </a:lnTo>
                  <a:close/>
                </a:path>
                <a:path w="847090" h="111759">
                  <a:moveTo>
                    <a:pt x="835178" y="12886"/>
                  </a:moveTo>
                  <a:lnTo>
                    <a:pt x="819369" y="12886"/>
                  </a:lnTo>
                  <a:lnTo>
                    <a:pt x="820665" y="13902"/>
                  </a:lnTo>
                  <a:lnTo>
                    <a:pt x="835516" y="13902"/>
                  </a:lnTo>
                  <a:lnTo>
                    <a:pt x="835178" y="12886"/>
                  </a:lnTo>
                  <a:close/>
                </a:path>
                <a:path w="847090" h="111759">
                  <a:moveTo>
                    <a:pt x="501432" y="59"/>
                  </a:moveTo>
                  <a:lnTo>
                    <a:pt x="490346" y="59"/>
                  </a:lnTo>
                  <a:lnTo>
                    <a:pt x="486511" y="821"/>
                  </a:lnTo>
                  <a:lnTo>
                    <a:pt x="473718" y="12886"/>
                  </a:lnTo>
                  <a:lnTo>
                    <a:pt x="483458" y="12886"/>
                  </a:lnTo>
                  <a:lnTo>
                    <a:pt x="485121" y="11616"/>
                  </a:lnTo>
                  <a:lnTo>
                    <a:pt x="484854" y="11616"/>
                  </a:lnTo>
                  <a:lnTo>
                    <a:pt x="488753" y="10473"/>
                  </a:lnTo>
                  <a:lnTo>
                    <a:pt x="518671" y="10473"/>
                  </a:lnTo>
                  <a:lnTo>
                    <a:pt x="516700" y="8187"/>
                  </a:lnTo>
                  <a:lnTo>
                    <a:pt x="516863" y="8187"/>
                  </a:lnTo>
                  <a:lnTo>
                    <a:pt x="507133" y="1710"/>
                  </a:lnTo>
                  <a:lnTo>
                    <a:pt x="507402" y="1710"/>
                  </a:lnTo>
                  <a:lnTo>
                    <a:pt x="501432" y="59"/>
                  </a:lnTo>
                  <a:close/>
                </a:path>
                <a:path w="847090" h="111759">
                  <a:moveTo>
                    <a:pt x="776316" y="12759"/>
                  </a:moveTo>
                  <a:lnTo>
                    <a:pt x="758865" y="12759"/>
                  </a:lnTo>
                  <a:lnTo>
                    <a:pt x="758660" y="12886"/>
                  </a:lnTo>
                  <a:lnTo>
                    <a:pt x="776449" y="12886"/>
                  </a:lnTo>
                  <a:lnTo>
                    <a:pt x="776316" y="12759"/>
                  </a:lnTo>
                  <a:close/>
                </a:path>
                <a:path w="847090" h="111759">
                  <a:moveTo>
                    <a:pt x="819207" y="12759"/>
                  </a:moveTo>
                  <a:lnTo>
                    <a:pt x="799929" y="12759"/>
                  </a:lnTo>
                  <a:lnTo>
                    <a:pt x="799815" y="12886"/>
                  </a:lnTo>
                  <a:lnTo>
                    <a:pt x="819369" y="12886"/>
                  </a:lnTo>
                  <a:lnTo>
                    <a:pt x="819207" y="12759"/>
                  </a:lnTo>
                  <a:close/>
                </a:path>
                <a:path w="847090" h="111759">
                  <a:moveTo>
                    <a:pt x="750058" y="1202"/>
                  </a:moveTo>
                  <a:lnTo>
                    <a:pt x="739036" y="1202"/>
                  </a:lnTo>
                  <a:lnTo>
                    <a:pt x="739036" y="12759"/>
                  </a:lnTo>
                  <a:lnTo>
                    <a:pt x="750058" y="12759"/>
                  </a:lnTo>
                  <a:lnTo>
                    <a:pt x="750058" y="1202"/>
                  </a:lnTo>
                  <a:close/>
                </a:path>
                <a:path w="847090" h="111759">
                  <a:moveTo>
                    <a:pt x="786670" y="5901"/>
                  </a:moveTo>
                  <a:lnTo>
                    <a:pt x="754861" y="5901"/>
                  </a:lnTo>
                  <a:lnTo>
                    <a:pt x="752987" y="8187"/>
                  </a:lnTo>
                  <a:lnTo>
                    <a:pt x="752521" y="8822"/>
                  </a:lnTo>
                  <a:lnTo>
                    <a:pt x="750974" y="12759"/>
                  </a:lnTo>
                  <a:lnTo>
                    <a:pt x="758865" y="12759"/>
                  </a:lnTo>
                  <a:lnTo>
                    <a:pt x="761530" y="11108"/>
                  </a:lnTo>
                  <a:lnTo>
                    <a:pt x="763839" y="10473"/>
                  </a:lnTo>
                  <a:lnTo>
                    <a:pt x="789848" y="10473"/>
                  </a:lnTo>
                  <a:lnTo>
                    <a:pt x="789078" y="8822"/>
                  </a:lnTo>
                  <a:lnTo>
                    <a:pt x="788591" y="8187"/>
                  </a:lnTo>
                  <a:lnTo>
                    <a:pt x="786670" y="5901"/>
                  </a:lnTo>
                  <a:close/>
                </a:path>
                <a:path w="847090" h="111759">
                  <a:moveTo>
                    <a:pt x="789848" y="10473"/>
                  </a:moveTo>
                  <a:lnTo>
                    <a:pt x="771937" y="10473"/>
                  </a:lnTo>
                  <a:lnTo>
                    <a:pt x="775113" y="11616"/>
                  </a:lnTo>
                  <a:lnTo>
                    <a:pt x="776316" y="12759"/>
                  </a:lnTo>
                  <a:lnTo>
                    <a:pt x="790915" y="12759"/>
                  </a:lnTo>
                  <a:lnTo>
                    <a:pt x="789848" y="10473"/>
                  </a:lnTo>
                  <a:close/>
                </a:path>
                <a:path w="847090" h="111759">
                  <a:moveTo>
                    <a:pt x="820503" y="59"/>
                  </a:moveTo>
                  <a:lnTo>
                    <a:pt x="808547" y="59"/>
                  </a:lnTo>
                  <a:lnTo>
                    <a:pt x="803987" y="1202"/>
                  </a:lnTo>
                  <a:lnTo>
                    <a:pt x="797861" y="4885"/>
                  </a:lnTo>
                  <a:lnTo>
                    <a:pt x="796263" y="5901"/>
                  </a:lnTo>
                  <a:lnTo>
                    <a:pt x="793530" y="8822"/>
                  </a:lnTo>
                  <a:lnTo>
                    <a:pt x="791565" y="12759"/>
                  </a:lnTo>
                  <a:lnTo>
                    <a:pt x="799929" y="12759"/>
                  </a:lnTo>
                  <a:lnTo>
                    <a:pt x="800732" y="11870"/>
                  </a:lnTo>
                  <a:lnTo>
                    <a:pt x="804440" y="10473"/>
                  </a:lnTo>
                  <a:lnTo>
                    <a:pt x="834376" y="10473"/>
                  </a:lnTo>
                  <a:lnTo>
                    <a:pt x="825933" y="2091"/>
                  </a:lnTo>
                  <a:lnTo>
                    <a:pt x="820503" y="59"/>
                  </a:lnTo>
                  <a:close/>
                </a:path>
                <a:path w="847090" h="111759">
                  <a:moveTo>
                    <a:pt x="834376" y="10473"/>
                  </a:moveTo>
                  <a:lnTo>
                    <a:pt x="814450" y="10473"/>
                  </a:lnTo>
                  <a:lnTo>
                    <a:pt x="817979" y="11616"/>
                  </a:lnTo>
                  <a:lnTo>
                    <a:pt x="817749" y="11616"/>
                  </a:lnTo>
                  <a:lnTo>
                    <a:pt x="819207" y="12759"/>
                  </a:lnTo>
                  <a:lnTo>
                    <a:pt x="835136" y="12759"/>
                  </a:lnTo>
                  <a:lnTo>
                    <a:pt x="834376" y="10473"/>
                  </a:lnTo>
                  <a:close/>
                </a:path>
                <a:path w="847090" h="111759">
                  <a:moveTo>
                    <a:pt x="775838" y="59"/>
                  </a:moveTo>
                  <a:lnTo>
                    <a:pt x="766106" y="59"/>
                  </a:lnTo>
                  <a:lnTo>
                    <a:pt x="761965" y="1202"/>
                  </a:lnTo>
                  <a:lnTo>
                    <a:pt x="758517" y="3361"/>
                  </a:lnTo>
                  <a:lnTo>
                    <a:pt x="754686" y="5901"/>
                  </a:lnTo>
                  <a:lnTo>
                    <a:pt x="786822" y="5901"/>
                  </a:lnTo>
                  <a:lnTo>
                    <a:pt x="783170" y="3361"/>
                  </a:lnTo>
                  <a:lnTo>
                    <a:pt x="779915" y="1202"/>
                  </a:lnTo>
                  <a:lnTo>
                    <a:pt x="775838" y="5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324231" y="7361032"/>
              <a:ext cx="3183255" cy="3078480"/>
            </a:xfrm>
            <a:custGeom>
              <a:avLst/>
              <a:gdLst/>
              <a:ahLst/>
              <a:cxnLst/>
              <a:rect l="l" t="t" r="r" b="b"/>
              <a:pathLst>
                <a:path w="3183255" h="3078479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2952789"/>
                  </a:lnTo>
                  <a:lnTo>
                    <a:pt x="9874" y="3001698"/>
                  </a:lnTo>
                  <a:lnTo>
                    <a:pt x="36802" y="3041638"/>
                  </a:lnTo>
                  <a:lnTo>
                    <a:pt x="76741" y="3068566"/>
                  </a:lnTo>
                  <a:lnTo>
                    <a:pt x="125650" y="3078440"/>
                  </a:lnTo>
                  <a:lnTo>
                    <a:pt x="125650" y="3067969"/>
                  </a:lnTo>
                  <a:lnTo>
                    <a:pt x="80817" y="3058918"/>
                  </a:lnTo>
                  <a:lnTo>
                    <a:pt x="44206" y="3034234"/>
                  </a:lnTo>
                  <a:lnTo>
                    <a:pt x="19522" y="2997622"/>
                  </a:lnTo>
                  <a:lnTo>
                    <a:pt x="10470" y="2952789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183255" h="3078479">
                  <a:moveTo>
                    <a:pt x="3057498" y="3067969"/>
                  </a:moveTo>
                  <a:lnTo>
                    <a:pt x="125650" y="3067969"/>
                  </a:lnTo>
                  <a:lnTo>
                    <a:pt x="125650" y="3078440"/>
                  </a:lnTo>
                  <a:lnTo>
                    <a:pt x="3057498" y="3078440"/>
                  </a:lnTo>
                  <a:lnTo>
                    <a:pt x="3057498" y="3067969"/>
                  </a:lnTo>
                  <a:close/>
                </a:path>
                <a:path w="3183255" h="3078479">
                  <a:moveTo>
                    <a:pt x="3057498" y="0"/>
                  </a:moveTo>
                  <a:lnTo>
                    <a:pt x="3057498" y="10470"/>
                  </a:lnTo>
                  <a:lnTo>
                    <a:pt x="3102331" y="19522"/>
                  </a:lnTo>
                  <a:lnTo>
                    <a:pt x="3138942" y="44206"/>
                  </a:lnTo>
                  <a:lnTo>
                    <a:pt x="3163626" y="80817"/>
                  </a:lnTo>
                  <a:lnTo>
                    <a:pt x="3172678" y="125650"/>
                  </a:lnTo>
                  <a:lnTo>
                    <a:pt x="3172678" y="2952789"/>
                  </a:lnTo>
                  <a:lnTo>
                    <a:pt x="3163626" y="2997622"/>
                  </a:lnTo>
                  <a:lnTo>
                    <a:pt x="3138942" y="3034234"/>
                  </a:lnTo>
                  <a:lnTo>
                    <a:pt x="3102331" y="3058918"/>
                  </a:lnTo>
                  <a:lnTo>
                    <a:pt x="3057498" y="3067969"/>
                  </a:lnTo>
                  <a:lnTo>
                    <a:pt x="3057498" y="3078440"/>
                  </a:lnTo>
                  <a:lnTo>
                    <a:pt x="3106407" y="3068566"/>
                  </a:lnTo>
                  <a:lnTo>
                    <a:pt x="3146347" y="3041638"/>
                  </a:lnTo>
                  <a:lnTo>
                    <a:pt x="3173274" y="3001698"/>
                  </a:lnTo>
                  <a:lnTo>
                    <a:pt x="3183149" y="2952789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7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  <a:path w="3183255" h="3078479">
                  <a:moveTo>
                    <a:pt x="3057498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057498" y="10470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4293" y="3015614"/>
            <a:ext cx="8711776" cy="54249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030" y="1774556"/>
            <a:ext cx="17968039" cy="6904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9336" y="1214622"/>
            <a:ext cx="9465680" cy="619876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879189" y="8774601"/>
            <a:ext cx="3308985" cy="1623060"/>
            <a:chOff x="12879189" y="8774601"/>
            <a:chExt cx="3308985" cy="16230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9189" y="8774601"/>
              <a:ext cx="3308799" cy="16229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942011" y="8816485"/>
              <a:ext cx="3183255" cy="1497965"/>
            </a:xfrm>
            <a:custGeom>
              <a:avLst/>
              <a:gdLst/>
              <a:ahLst/>
              <a:cxnLst/>
              <a:rect l="l" t="t" r="r" b="b"/>
              <a:pathLst>
                <a:path w="3183255" h="1497965">
                  <a:moveTo>
                    <a:pt x="3183140" y="10477"/>
                  </a:moveTo>
                  <a:lnTo>
                    <a:pt x="3107283" y="10477"/>
                  </a:lnTo>
                  <a:lnTo>
                    <a:pt x="3106407" y="9880"/>
                  </a:lnTo>
                  <a:lnTo>
                    <a:pt x="3057499" y="0"/>
                  </a:lnTo>
                  <a:lnTo>
                    <a:pt x="125641" y="0"/>
                  </a:lnTo>
                  <a:lnTo>
                    <a:pt x="76733" y="9880"/>
                  </a:lnTo>
                  <a:lnTo>
                    <a:pt x="75844" y="10477"/>
                  </a:lnTo>
                  <a:lnTo>
                    <a:pt x="0" y="10477"/>
                  </a:lnTo>
                  <a:lnTo>
                    <a:pt x="0" y="125653"/>
                  </a:lnTo>
                  <a:lnTo>
                    <a:pt x="0" y="952855"/>
                  </a:lnTo>
                  <a:lnTo>
                    <a:pt x="0" y="1371688"/>
                  </a:lnTo>
                  <a:lnTo>
                    <a:pt x="9867" y="1420596"/>
                  </a:lnTo>
                  <a:lnTo>
                    <a:pt x="36804" y="1460538"/>
                  </a:lnTo>
                  <a:lnTo>
                    <a:pt x="76733" y="1487462"/>
                  </a:lnTo>
                  <a:lnTo>
                    <a:pt x="125653" y="1497342"/>
                  </a:lnTo>
                  <a:lnTo>
                    <a:pt x="3057499" y="1497342"/>
                  </a:lnTo>
                  <a:lnTo>
                    <a:pt x="3106407" y="1487462"/>
                  </a:lnTo>
                  <a:lnTo>
                    <a:pt x="3146348" y="1460538"/>
                  </a:lnTo>
                  <a:lnTo>
                    <a:pt x="3173272" y="1420596"/>
                  </a:lnTo>
                  <a:lnTo>
                    <a:pt x="3183140" y="1371688"/>
                  </a:lnTo>
                  <a:lnTo>
                    <a:pt x="3183140" y="952855"/>
                  </a:lnTo>
                  <a:lnTo>
                    <a:pt x="3183140" y="125653"/>
                  </a:lnTo>
                  <a:lnTo>
                    <a:pt x="3183140" y="10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6701" y="9128707"/>
              <a:ext cx="2621276" cy="1637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6215" y="9405472"/>
              <a:ext cx="2461583" cy="34089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3315" y="9874044"/>
              <a:ext cx="167534" cy="16753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444616" y="9918129"/>
              <a:ext cx="960119" cy="128905"/>
            </a:xfrm>
            <a:custGeom>
              <a:avLst/>
              <a:gdLst/>
              <a:ahLst/>
              <a:cxnLst/>
              <a:rect l="l" t="t" r="r" b="b"/>
              <a:pathLst>
                <a:path w="960119" h="128904">
                  <a:moveTo>
                    <a:pt x="21849" y="17788"/>
                  </a:moveTo>
                  <a:lnTo>
                    <a:pt x="10441" y="17788"/>
                  </a:lnTo>
                  <a:lnTo>
                    <a:pt x="10441" y="71283"/>
                  </a:lnTo>
                  <a:lnTo>
                    <a:pt x="29776" y="93003"/>
                  </a:lnTo>
                  <a:lnTo>
                    <a:pt x="40024" y="93003"/>
                  </a:lnTo>
                  <a:lnTo>
                    <a:pt x="44664" y="91698"/>
                  </a:lnTo>
                  <a:lnTo>
                    <a:pt x="52012" y="86445"/>
                  </a:lnTo>
                  <a:lnTo>
                    <a:pt x="54719" y="83239"/>
                  </a:lnTo>
                  <a:lnTo>
                    <a:pt x="55299" y="81982"/>
                  </a:lnTo>
                  <a:lnTo>
                    <a:pt x="33353" y="81982"/>
                  </a:lnTo>
                  <a:lnTo>
                    <a:pt x="29454" y="80370"/>
                  </a:lnTo>
                  <a:lnTo>
                    <a:pt x="23363" y="73925"/>
                  </a:lnTo>
                  <a:lnTo>
                    <a:pt x="21849" y="69607"/>
                  </a:lnTo>
                  <a:lnTo>
                    <a:pt x="21849" y="17788"/>
                  </a:lnTo>
                  <a:close/>
                </a:path>
                <a:path w="960119" h="128904">
                  <a:moveTo>
                    <a:pt x="68640" y="79468"/>
                  </a:moveTo>
                  <a:lnTo>
                    <a:pt x="57232" y="79468"/>
                  </a:lnTo>
                  <a:lnTo>
                    <a:pt x="57232" y="92036"/>
                  </a:lnTo>
                  <a:lnTo>
                    <a:pt x="68640" y="92036"/>
                  </a:lnTo>
                  <a:lnTo>
                    <a:pt x="68640" y="79468"/>
                  </a:lnTo>
                  <a:close/>
                </a:path>
                <a:path w="960119" h="128904">
                  <a:moveTo>
                    <a:pt x="68640" y="17788"/>
                  </a:moveTo>
                  <a:lnTo>
                    <a:pt x="57232" y="17788"/>
                  </a:lnTo>
                  <a:lnTo>
                    <a:pt x="57232" y="66320"/>
                  </a:lnTo>
                  <a:lnTo>
                    <a:pt x="56217" y="70139"/>
                  </a:lnTo>
                  <a:lnTo>
                    <a:pt x="54187" y="73136"/>
                  </a:lnTo>
                  <a:lnTo>
                    <a:pt x="52189" y="76133"/>
                  </a:lnTo>
                  <a:lnTo>
                    <a:pt x="49708" y="78356"/>
                  </a:lnTo>
                  <a:lnTo>
                    <a:pt x="43810" y="81257"/>
                  </a:lnTo>
                  <a:lnTo>
                    <a:pt x="40926" y="81982"/>
                  </a:lnTo>
                  <a:lnTo>
                    <a:pt x="55299" y="81982"/>
                  </a:lnTo>
                  <a:lnTo>
                    <a:pt x="56459" y="79468"/>
                  </a:lnTo>
                  <a:lnTo>
                    <a:pt x="68640" y="79468"/>
                  </a:lnTo>
                  <a:lnTo>
                    <a:pt x="68640" y="17788"/>
                  </a:lnTo>
                  <a:close/>
                </a:path>
                <a:path w="960119" h="128904">
                  <a:moveTo>
                    <a:pt x="98042" y="17788"/>
                  </a:moveTo>
                  <a:lnTo>
                    <a:pt x="84894" y="17788"/>
                  </a:lnTo>
                  <a:lnTo>
                    <a:pt x="108483" y="54912"/>
                  </a:lnTo>
                  <a:lnTo>
                    <a:pt x="84894" y="92036"/>
                  </a:lnTo>
                  <a:lnTo>
                    <a:pt x="98042" y="92036"/>
                  </a:lnTo>
                  <a:lnTo>
                    <a:pt x="115831" y="63226"/>
                  </a:lnTo>
                  <a:lnTo>
                    <a:pt x="128161" y="63226"/>
                  </a:lnTo>
                  <a:lnTo>
                    <a:pt x="122792" y="54912"/>
                  </a:lnTo>
                  <a:lnTo>
                    <a:pt x="127162" y="48145"/>
                  </a:lnTo>
                  <a:lnTo>
                    <a:pt x="115831" y="48145"/>
                  </a:lnTo>
                  <a:lnTo>
                    <a:pt x="98042" y="17788"/>
                  </a:lnTo>
                  <a:close/>
                </a:path>
                <a:path w="960119" h="128904">
                  <a:moveTo>
                    <a:pt x="128161" y="63226"/>
                  </a:moveTo>
                  <a:lnTo>
                    <a:pt x="115831" y="63226"/>
                  </a:lnTo>
                  <a:lnTo>
                    <a:pt x="133619" y="92036"/>
                  </a:lnTo>
                  <a:lnTo>
                    <a:pt x="146768" y="92036"/>
                  </a:lnTo>
                  <a:lnTo>
                    <a:pt x="128161" y="63226"/>
                  </a:lnTo>
                  <a:close/>
                </a:path>
                <a:path w="960119" h="128904">
                  <a:moveTo>
                    <a:pt x="146768" y="17788"/>
                  </a:moveTo>
                  <a:lnTo>
                    <a:pt x="133619" y="17788"/>
                  </a:lnTo>
                  <a:lnTo>
                    <a:pt x="115831" y="48145"/>
                  </a:lnTo>
                  <a:lnTo>
                    <a:pt x="127162" y="48145"/>
                  </a:lnTo>
                  <a:lnTo>
                    <a:pt x="146768" y="17788"/>
                  </a:lnTo>
                  <a:close/>
                </a:path>
                <a:path w="960119" h="128904">
                  <a:moveTo>
                    <a:pt x="174067" y="17788"/>
                  </a:moveTo>
                  <a:lnTo>
                    <a:pt x="163046" y="17788"/>
                  </a:lnTo>
                  <a:lnTo>
                    <a:pt x="163046" y="92036"/>
                  </a:lnTo>
                  <a:lnTo>
                    <a:pt x="174454" y="92036"/>
                  </a:lnTo>
                  <a:lnTo>
                    <a:pt x="174454" y="41990"/>
                  </a:lnTo>
                  <a:lnTo>
                    <a:pt x="175200" y="38896"/>
                  </a:lnTo>
                  <a:lnTo>
                    <a:pt x="176248" y="36962"/>
                  </a:lnTo>
                  <a:lnTo>
                    <a:pt x="178353" y="33208"/>
                  </a:lnTo>
                  <a:lnTo>
                    <a:pt x="180415" y="31017"/>
                  </a:lnTo>
                  <a:lnTo>
                    <a:pt x="183056" y="29389"/>
                  </a:lnTo>
                  <a:lnTo>
                    <a:pt x="174067" y="29389"/>
                  </a:lnTo>
                  <a:lnTo>
                    <a:pt x="174067" y="17788"/>
                  </a:lnTo>
                  <a:close/>
                </a:path>
                <a:path w="960119" h="128904">
                  <a:moveTo>
                    <a:pt x="213842" y="27182"/>
                  </a:moveTo>
                  <a:lnTo>
                    <a:pt x="195899" y="27182"/>
                  </a:lnTo>
                  <a:lnTo>
                    <a:pt x="199122" y="28374"/>
                  </a:lnTo>
                  <a:lnTo>
                    <a:pt x="204226" y="33208"/>
                  </a:lnTo>
                  <a:lnTo>
                    <a:pt x="204620" y="33611"/>
                  </a:lnTo>
                  <a:lnTo>
                    <a:pt x="205970" y="36962"/>
                  </a:lnTo>
                  <a:lnTo>
                    <a:pt x="205970" y="92036"/>
                  </a:lnTo>
                  <a:lnTo>
                    <a:pt x="217572" y="92036"/>
                  </a:lnTo>
                  <a:lnTo>
                    <a:pt x="217572" y="38896"/>
                  </a:lnTo>
                  <a:lnTo>
                    <a:pt x="219006" y="34932"/>
                  </a:lnTo>
                  <a:lnTo>
                    <a:pt x="224065" y="29389"/>
                  </a:lnTo>
                  <a:lnTo>
                    <a:pt x="214865" y="29389"/>
                  </a:lnTo>
                  <a:lnTo>
                    <a:pt x="213842" y="27182"/>
                  </a:lnTo>
                  <a:close/>
                </a:path>
                <a:path w="960119" h="128904">
                  <a:moveTo>
                    <a:pt x="258385" y="27182"/>
                  </a:moveTo>
                  <a:lnTo>
                    <a:pt x="238406" y="27182"/>
                  </a:lnTo>
                  <a:lnTo>
                    <a:pt x="241596" y="28245"/>
                  </a:lnTo>
                  <a:lnTo>
                    <a:pt x="247590" y="32950"/>
                  </a:lnTo>
                  <a:lnTo>
                    <a:pt x="248348" y="34932"/>
                  </a:lnTo>
                  <a:lnTo>
                    <a:pt x="249088" y="36962"/>
                  </a:lnTo>
                  <a:lnTo>
                    <a:pt x="249088" y="92036"/>
                  </a:lnTo>
                  <a:lnTo>
                    <a:pt x="260496" y="92036"/>
                  </a:lnTo>
                  <a:lnTo>
                    <a:pt x="260496" y="33611"/>
                  </a:lnTo>
                  <a:lnTo>
                    <a:pt x="258385" y="27182"/>
                  </a:lnTo>
                  <a:close/>
                </a:path>
                <a:path w="960119" h="128904">
                  <a:moveTo>
                    <a:pt x="199847" y="16821"/>
                  </a:moveTo>
                  <a:lnTo>
                    <a:pt x="190115" y="16821"/>
                  </a:lnTo>
                  <a:lnTo>
                    <a:pt x="186514" y="17788"/>
                  </a:lnTo>
                  <a:lnTo>
                    <a:pt x="185924" y="17965"/>
                  </a:lnTo>
                  <a:lnTo>
                    <a:pt x="179078" y="22348"/>
                  </a:lnTo>
                  <a:lnTo>
                    <a:pt x="176580" y="25426"/>
                  </a:lnTo>
                  <a:lnTo>
                    <a:pt x="175034" y="29389"/>
                  </a:lnTo>
                  <a:lnTo>
                    <a:pt x="183056" y="29389"/>
                  </a:lnTo>
                  <a:lnTo>
                    <a:pt x="185539" y="27859"/>
                  </a:lnTo>
                  <a:lnTo>
                    <a:pt x="187915" y="27182"/>
                  </a:lnTo>
                  <a:lnTo>
                    <a:pt x="213842" y="27182"/>
                  </a:lnTo>
                  <a:lnTo>
                    <a:pt x="213087" y="25555"/>
                  </a:lnTo>
                  <a:lnTo>
                    <a:pt x="213028" y="25426"/>
                  </a:lnTo>
                  <a:lnTo>
                    <a:pt x="210466" y="22348"/>
                  </a:lnTo>
                  <a:lnTo>
                    <a:pt x="207324" y="20253"/>
                  </a:lnTo>
                  <a:lnTo>
                    <a:pt x="203971" y="17965"/>
                  </a:lnTo>
                  <a:lnTo>
                    <a:pt x="203392" y="17788"/>
                  </a:lnTo>
                  <a:lnTo>
                    <a:pt x="199847" y="16821"/>
                  </a:lnTo>
                  <a:close/>
                </a:path>
                <a:path w="960119" h="128904">
                  <a:moveTo>
                    <a:pt x="244512" y="16821"/>
                  </a:moveTo>
                  <a:lnTo>
                    <a:pt x="232557" y="16821"/>
                  </a:lnTo>
                  <a:lnTo>
                    <a:pt x="227997" y="17965"/>
                  </a:lnTo>
                  <a:lnTo>
                    <a:pt x="220391" y="22509"/>
                  </a:lnTo>
                  <a:lnTo>
                    <a:pt x="217660" y="25426"/>
                  </a:lnTo>
                  <a:lnTo>
                    <a:pt x="217539" y="25555"/>
                  </a:lnTo>
                  <a:lnTo>
                    <a:pt x="215638" y="29389"/>
                  </a:lnTo>
                  <a:lnTo>
                    <a:pt x="224065" y="29389"/>
                  </a:lnTo>
                  <a:lnTo>
                    <a:pt x="224742" y="28648"/>
                  </a:lnTo>
                  <a:lnTo>
                    <a:pt x="228497" y="27182"/>
                  </a:lnTo>
                  <a:lnTo>
                    <a:pt x="258385" y="27182"/>
                  </a:lnTo>
                  <a:lnTo>
                    <a:pt x="249942" y="18900"/>
                  </a:lnTo>
                  <a:lnTo>
                    <a:pt x="244512" y="16821"/>
                  </a:lnTo>
                  <a:close/>
                </a:path>
                <a:path w="960119" h="128904">
                  <a:moveTo>
                    <a:pt x="333163" y="26876"/>
                  </a:moveTo>
                  <a:lnTo>
                    <a:pt x="315417" y="26876"/>
                  </a:lnTo>
                  <a:lnTo>
                    <a:pt x="319332" y="28197"/>
                  </a:lnTo>
                  <a:lnTo>
                    <a:pt x="324521" y="33482"/>
                  </a:lnTo>
                  <a:lnTo>
                    <a:pt x="325826" y="37220"/>
                  </a:lnTo>
                  <a:lnTo>
                    <a:pt x="325826" y="44181"/>
                  </a:lnTo>
                  <a:lnTo>
                    <a:pt x="314853" y="48096"/>
                  </a:lnTo>
                  <a:lnTo>
                    <a:pt x="311195" y="48531"/>
                  </a:lnTo>
                  <a:lnTo>
                    <a:pt x="277874" y="75794"/>
                  </a:lnTo>
                  <a:lnTo>
                    <a:pt x="279002" y="79919"/>
                  </a:lnTo>
                  <a:lnTo>
                    <a:pt x="283513" y="86719"/>
                  </a:lnTo>
                  <a:lnTo>
                    <a:pt x="286559" y="89313"/>
                  </a:lnTo>
                  <a:lnTo>
                    <a:pt x="294229" y="92890"/>
                  </a:lnTo>
                  <a:lnTo>
                    <a:pt x="298498" y="93776"/>
                  </a:lnTo>
                  <a:lnTo>
                    <a:pt x="307522" y="93776"/>
                  </a:lnTo>
                  <a:lnTo>
                    <a:pt x="324472" y="83593"/>
                  </a:lnTo>
                  <a:lnTo>
                    <a:pt x="300642" y="83593"/>
                  </a:lnTo>
                  <a:lnTo>
                    <a:pt x="297069" y="82642"/>
                  </a:lnTo>
                  <a:lnTo>
                    <a:pt x="296813" y="82642"/>
                  </a:lnTo>
                  <a:lnTo>
                    <a:pt x="293681" y="80532"/>
                  </a:lnTo>
                  <a:lnTo>
                    <a:pt x="290748" y="78501"/>
                  </a:lnTo>
                  <a:lnTo>
                    <a:pt x="289282" y="75504"/>
                  </a:lnTo>
                  <a:lnTo>
                    <a:pt x="289282" y="68640"/>
                  </a:lnTo>
                  <a:lnTo>
                    <a:pt x="312887" y="58135"/>
                  </a:lnTo>
                  <a:lnTo>
                    <a:pt x="317028" y="57522"/>
                  </a:lnTo>
                  <a:lnTo>
                    <a:pt x="325826" y="54719"/>
                  </a:lnTo>
                  <a:lnTo>
                    <a:pt x="337234" y="54719"/>
                  </a:lnTo>
                  <a:lnTo>
                    <a:pt x="337234" y="37220"/>
                  </a:lnTo>
                  <a:lnTo>
                    <a:pt x="336333" y="32838"/>
                  </a:lnTo>
                  <a:lnTo>
                    <a:pt x="336267" y="32515"/>
                  </a:lnTo>
                  <a:lnTo>
                    <a:pt x="333163" y="26876"/>
                  </a:lnTo>
                  <a:close/>
                </a:path>
                <a:path w="960119" h="128904">
                  <a:moveTo>
                    <a:pt x="337234" y="81982"/>
                  </a:moveTo>
                  <a:lnTo>
                    <a:pt x="325826" y="81982"/>
                  </a:lnTo>
                  <a:lnTo>
                    <a:pt x="325826" y="92036"/>
                  </a:lnTo>
                  <a:lnTo>
                    <a:pt x="337234" y="92036"/>
                  </a:lnTo>
                  <a:lnTo>
                    <a:pt x="337234" y="81982"/>
                  </a:lnTo>
                  <a:close/>
                </a:path>
                <a:path w="960119" h="128904">
                  <a:moveTo>
                    <a:pt x="337234" y="54719"/>
                  </a:moveTo>
                  <a:lnTo>
                    <a:pt x="325826" y="54719"/>
                  </a:lnTo>
                  <a:lnTo>
                    <a:pt x="325720" y="68640"/>
                  </a:lnTo>
                  <a:lnTo>
                    <a:pt x="325020" y="71202"/>
                  </a:lnTo>
                  <a:lnTo>
                    <a:pt x="323409" y="74006"/>
                  </a:lnTo>
                  <a:lnTo>
                    <a:pt x="321830" y="76810"/>
                  </a:lnTo>
                  <a:lnTo>
                    <a:pt x="319477" y="79098"/>
                  </a:lnTo>
                  <a:lnTo>
                    <a:pt x="313258" y="82642"/>
                  </a:lnTo>
                  <a:lnTo>
                    <a:pt x="309179" y="83593"/>
                  </a:lnTo>
                  <a:lnTo>
                    <a:pt x="324472" y="83593"/>
                  </a:lnTo>
                  <a:lnTo>
                    <a:pt x="325246" y="81982"/>
                  </a:lnTo>
                  <a:lnTo>
                    <a:pt x="337234" y="81982"/>
                  </a:lnTo>
                  <a:lnTo>
                    <a:pt x="337234" y="54719"/>
                  </a:lnTo>
                  <a:close/>
                </a:path>
                <a:path w="960119" h="128904">
                  <a:moveTo>
                    <a:pt x="312162" y="16821"/>
                  </a:moveTo>
                  <a:lnTo>
                    <a:pt x="306039" y="16821"/>
                  </a:lnTo>
                  <a:lnTo>
                    <a:pt x="302237" y="17337"/>
                  </a:lnTo>
                  <a:lnTo>
                    <a:pt x="280001" y="34223"/>
                  </a:lnTo>
                  <a:lnTo>
                    <a:pt x="290829" y="38090"/>
                  </a:lnTo>
                  <a:lnTo>
                    <a:pt x="292086" y="35383"/>
                  </a:lnTo>
                  <a:lnTo>
                    <a:pt x="294261" y="32838"/>
                  </a:lnTo>
                  <a:lnTo>
                    <a:pt x="300448" y="28068"/>
                  </a:lnTo>
                  <a:lnTo>
                    <a:pt x="304718" y="26876"/>
                  </a:lnTo>
                  <a:lnTo>
                    <a:pt x="333163" y="26876"/>
                  </a:lnTo>
                  <a:lnTo>
                    <a:pt x="332400" y="25490"/>
                  </a:lnTo>
                  <a:lnTo>
                    <a:pt x="329967" y="22864"/>
                  </a:lnTo>
                  <a:lnTo>
                    <a:pt x="324134" y="19383"/>
                  </a:lnTo>
                  <a:lnTo>
                    <a:pt x="321121" y="18239"/>
                  </a:lnTo>
                  <a:lnTo>
                    <a:pt x="317995" y="17691"/>
                  </a:lnTo>
                  <a:lnTo>
                    <a:pt x="314901" y="17111"/>
                  </a:lnTo>
                  <a:lnTo>
                    <a:pt x="312162" y="16821"/>
                  </a:lnTo>
                  <a:close/>
                </a:path>
                <a:path w="960119" h="128904">
                  <a:moveTo>
                    <a:pt x="374491" y="0"/>
                  </a:moveTo>
                  <a:lnTo>
                    <a:pt x="363083" y="0"/>
                  </a:lnTo>
                  <a:lnTo>
                    <a:pt x="363083" y="78179"/>
                  </a:lnTo>
                  <a:lnTo>
                    <a:pt x="379969" y="93003"/>
                  </a:lnTo>
                  <a:lnTo>
                    <a:pt x="385319" y="93003"/>
                  </a:lnTo>
                  <a:lnTo>
                    <a:pt x="387075" y="92842"/>
                  </a:lnTo>
                  <a:lnTo>
                    <a:pt x="388461" y="92520"/>
                  </a:lnTo>
                  <a:lnTo>
                    <a:pt x="389461" y="92310"/>
                  </a:lnTo>
                  <a:lnTo>
                    <a:pt x="390926" y="91940"/>
                  </a:lnTo>
                  <a:lnTo>
                    <a:pt x="391699" y="91649"/>
                  </a:lnTo>
                  <a:lnTo>
                    <a:pt x="389510" y="81982"/>
                  </a:lnTo>
                  <a:lnTo>
                    <a:pt x="382676" y="81982"/>
                  </a:lnTo>
                  <a:lnTo>
                    <a:pt x="381480" y="81788"/>
                  </a:lnTo>
                  <a:lnTo>
                    <a:pt x="381270" y="81788"/>
                  </a:lnTo>
                  <a:lnTo>
                    <a:pt x="379566" y="81208"/>
                  </a:lnTo>
                  <a:lnTo>
                    <a:pt x="374491" y="73990"/>
                  </a:lnTo>
                  <a:lnTo>
                    <a:pt x="374491" y="0"/>
                  </a:lnTo>
                  <a:close/>
                </a:path>
                <a:path w="960119" h="128904">
                  <a:moveTo>
                    <a:pt x="389401" y="81498"/>
                  </a:moveTo>
                  <a:lnTo>
                    <a:pt x="388896" y="81498"/>
                  </a:lnTo>
                  <a:lnTo>
                    <a:pt x="387446" y="81788"/>
                  </a:lnTo>
                  <a:lnTo>
                    <a:pt x="386237" y="81982"/>
                  </a:lnTo>
                  <a:lnTo>
                    <a:pt x="389510" y="81982"/>
                  </a:lnTo>
                  <a:lnTo>
                    <a:pt x="389401" y="81498"/>
                  </a:lnTo>
                  <a:close/>
                </a:path>
                <a:path w="960119" h="128904">
                  <a:moveTo>
                    <a:pt x="363083" y="17788"/>
                  </a:moveTo>
                  <a:lnTo>
                    <a:pt x="351868" y="17788"/>
                  </a:lnTo>
                  <a:lnTo>
                    <a:pt x="351868" y="27456"/>
                  </a:lnTo>
                  <a:lnTo>
                    <a:pt x="363083" y="27456"/>
                  </a:lnTo>
                  <a:lnTo>
                    <a:pt x="363083" y="17788"/>
                  </a:lnTo>
                  <a:close/>
                </a:path>
                <a:path w="960119" h="128904">
                  <a:moveTo>
                    <a:pt x="390346" y="17788"/>
                  </a:moveTo>
                  <a:lnTo>
                    <a:pt x="374491" y="17788"/>
                  </a:lnTo>
                  <a:lnTo>
                    <a:pt x="374491" y="27456"/>
                  </a:lnTo>
                  <a:lnTo>
                    <a:pt x="390346" y="27456"/>
                  </a:lnTo>
                  <a:lnTo>
                    <a:pt x="390346" y="17788"/>
                  </a:lnTo>
                  <a:close/>
                </a:path>
                <a:path w="960119" h="128904">
                  <a:moveTo>
                    <a:pt x="423941" y="0"/>
                  </a:moveTo>
                  <a:lnTo>
                    <a:pt x="412533" y="0"/>
                  </a:lnTo>
                  <a:lnTo>
                    <a:pt x="412533" y="78179"/>
                  </a:lnTo>
                  <a:lnTo>
                    <a:pt x="429420" y="93003"/>
                  </a:lnTo>
                  <a:lnTo>
                    <a:pt x="434769" y="93003"/>
                  </a:lnTo>
                  <a:lnTo>
                    <a:pt x="436525" y="92842"/>
                  </a:lnTo>
                  <a:lnTo>
                    <a:pt x="437911" y="92520"/>
                  </a:lnTo>
                  <a:lnTo>
                    <a:pt x="438912" y="92310"/>
                  </a:lnTo>
                  <a:lnTo>
                    <a:pt x="440376" y="91940"/>
                  </a:lnTo>
                  <a:lnTo>
                    <a:pt x="441150" y="91649"/>
                  </a:lnTo>
                  <a:lnTo>
                    <a:pt x="438961" y="81982"/>
                  </a:lnTo>
                  <a:lnTo>
                    <a:pt x="432126" y="81982"/>
                  </a:lnTo>
                  <a:lnTo>
                    <a:pt x="430930" y="81788"/>
                  </a:lnTo>
                  <a:lnTo>
                    <a:pt x="430721" y="81788"/>
                  </a:lnTo>
                  <a:lnTo>
                    <a:pt x="429017" y="81208"/>
                  </a:lnTo>
                  <a:lnTo>
                    <a:pt x="423941" y="73990"/>
                  </a:lnTo>
                  <a:lnTo>
                    <a:pt x="423941" y="0"/>
                  </a:lnTo>
                  <a:close/>
                </a:path>
                <a:path w="960119" h="128904">
                  <a:moveTo>
                    <a:pt x="438851" y="81498"/>
                  </a:moveTo>
                  <a:lnTo>
                    <a:pt x="438346" y="81498"/>
                  </a:lnTo>
                  <a:lnTo>
                    <a:pt x="436896" y="81788"/>
                  </a:lnTo>
                  <a:lnTo>
                    <a:pt x="435687" y="81982"/>
                  </a:lnTo>
                  <a:lnTo>
                    <a:pt x="438961" y="81982"/>
                  </a:lnTo>
                  <a:lnTo>
                    <a:pt x="438851" y="81498"/>
                  </a:lnTo>
                  <a:close/>
                </a:path>
                <a:path w="960119" h="128904">
                  <a:moveTo>
                    <a:pt x="412533" y="17788"/>
                  </a:moveTo>
                  <a:lnTo>
                    <a:pt x="401319" y="17788"/>
                  </a:lnTo>
                  <a:lnTo>
                    <a:pt x="401319" y="27456"/>
                  </a:lnTo>
                  <a:lnTo>
                    <a:pt x="412533" y="27456"/>
                  </a:lnTo>
                  <a:lnTo>
                    <a:pt x="412533" y="17788"/>
                  </a:lnTo>
                  <a:close/>
                </a:path>
                <a:path w="960119" h="128904">
                  <a:moveTo>
                    <a:pt x="439796" y="17788"/>
                  </a:moveTo>
                  <a:lnTo>
                    <a:pt x="423941" y="17788"/>
                  </a:lnTo>
                  <a:lnTo>
                    <a:pt x="423941" y="27456"/>
                  </a:lnTo>
                  <a:lnTo>
                    <a:pt x="439796" y="27456"/>
                  </a:lnTo>
                  <a:lnTo>
                    <a:pt x="439796" y="17788"/>
                  </a:lnTo>
                  <a:close/>
                </a:path>
                <a:path w="960119" h="128904">
                  <a:moveTo>
                    <a:pt x="489996" y="16821"/>
                  </a:moveTo>
                  <a:lnTo>
                    <a:pt x="479426" y="16821"/>
                  </a:lnTo>
                  <a:lnTo>
                    <a:pt x="473561" y="18465"/>
                  </a:lnTo>
                  <a:lnTo>
                    <a:pt x="463539" y="25007"/>
                  </a:lnTo>
                  <a:lnTo>
                    <a:pt x="459639" y="29551"/>
                  </a:lnTo>
                  <a:lnTo>
                    <a:pt x="454157" y="40991"/>
                  </a:lnTo>
                  <a:lnTo>
                    <a:pt x="454064" y="41184"/>
                  </a:lnTo>
                  <a:lnTo>
                    <a:pt x="452678" y="47887"/>
                  </a:lnTo>
                  <a:lnTo>
                    <a:pt x="452678" y="63097"/>
                  </a:lnTo>
                  <a:lnTo>
                    <a:pt x="480135" y="93583"/>
                  </a:lnTo>
                  <a:lnTo>
                    <a:pt x="492316" y="93583"/>
                  </a:lnTo>
                  <a:lnTo>
                    <a:pt x="496844" y="92810"/>
                  </a:lnTo>
                  <a:lnTo>
                    <a:pt x="504900" y="89684"/>
                  </a:lnTo>
                  <a:lnTo>
                    <a:pt x="508284" y="87492"/>
                  </a:lnTo>
                  <a:lnTo>
                    <a:pt x="512322" y="83335"/>
                  </a:lnTo>
                  <a:lnTo>
                    <a:pt x="482681" y="83335"/>
                  </a:lnTo>
                  <a:lnTo>
                    <a:pt x="478636" y="82336"/>
                  </a:lnTo>
                  <a:lnTo>
                    <a:pt x="464086" y="58779"/>
                  </a:lnTo>
                  <a:lnTo>
                    <a:pt x="460799" y="58779"/>
                  </a:lnTo>
                  <a:lnTo>
                    <a:pt x="460799" y="48918"/>
                  </a:lnTo>
                  <a:lnTo>
                    <a:pt x="464086" y="48918"/>
                  </a:lnTo>
                  <a:lnTo>
                    <a:pt x="464086" y="46566"/>
                  </a:lnTo>
                  <a:lnTo>
                    <a:pt x="481585" y="27069"/>
                  </a:lnTo>
                  <a:lnTo>
                    <a:pt x="510076" y="27069"/>
                  </a:lnTo>
                  <a:lnTo>
                    <a:pt x="504787" y="22139"/>
                  </a:lnTo>
                  <a:lnTo>
                    <a:pt x="501355" y="20044"/>
                  </a:lnTo>
                  <a:lnTo>
                    <a:pt x="493815" y="17466"/>
                  </a:lnTo>
                  <a:lnTo>
                    <a:pt x="489996" y="16821"/>
                  </a:lnTo>
                  <a:close/>
                </a:path>
                <a:path w="960119" h="128904">
                  <a:moveTo>
                    <a:pt x="505851" y="71734"/>
                  </a:moveTo>
                  <a:lnTo>
                    <a:pt x="490286" y="83335"/>
                  </a:lnTo>
                  <a:lnTo>
                    <a:pt x="512322" y="83335"/>
                  </a:lnTo>
                  <a:lnTo>
                    <a:pt x="513762" y="81853"/>
                  </a:lnTo>
                  <a:lnTo>
                    <a:pt x="515712" y="78566"/>
                  </a:lnTo>
                  <a:lnTo>
                    <a:pt x="516872" y="74828"/>
                  </a:lnTo>
                  <a:lnTo>
                    <a:pt x="505851" y="71734"/>
                  </a:lnTo>
                  <a:close/>
                </a:path>
                <a:path w="960119" h="128904">
                  <a:moveTo>
                    <a:pt x="464086" y="48918"/>
                  </a:moveTo>
                  <a:lnTo>
                    <a:pt x="460799" y="48918"/>
                  </a:lnTo>
                  <a:lnTo>
                    <a:pt x="460799" y="58779"/>
                  </a:lnTo>
                  <a:lnTo>
                    <a:pt x="464086" y="58779"/>
                  </a:lnTo>
                  <a:lnTo>
                    <a:pt x="464086" y="48918"/>
                  </a:lnTo>
                  <a:close/>
                </a:path>
                <a:path w="960119" h="128904">
                  <a:moveTo>
                    <a:pt x="510076" y="27069"/>
                  </a:moveTo>
                  <a:lnTo>
                    <a:pt x="490254" y="27069"/>
                  </a:lnTo>
                  <a:lnTo>
                    <a:pt x="493831" y="28020"/>
                  </a:lnTo>
                  <a:lnTo>
                    <a:pt x="499921" y="31822"/>
                  </a:lnTo>
                  <a:lnTo>
                    <a:pt x="502274" y="34417"/>
                  </a:lnTo>
                  <a:lnTo>
                    <a:pt x="503917" y="37704"/>
                  </a:lnTo>
                  <a:lnTo>
                    <a:pt x="505593" y="40991"/>
                  </a:lnTo>
                  <a:lnTo>
                    <a:pt x="506431" y="44729"/>
                  </a:lnTo>
                  <a:lnTo>
                    <a:pt x="506431" y="48918"/>
                  </a:lnTo>
                  <a:lnTo>
                    <a:pt x="464086" y="48918"/>
                  </a:lnTo>
                  <a:lnTo>
                    <a:pt x="464086" y="58779"/>
                  </a:lnTo>
                  <a:lnTo>
                    <a:pt x="518032" y="58779"/>
                  </a:lnTo>
                  <a:lnTo>
                    <a:pt x="517961" y="46566"/>
                  </a:lnTo>
                  <a:lnTo>
                    <a:pt x="517114" y="41184"/>
                  </a:lnTo>
                  <a:lnTo>
                    <a:pt x="513484" y="31822"/>
                  </a:lnTo>
                  <a:lnTo>
                    <a:pt x="511163" y="28197"/>
                  </a:lnTo>
                  <a:lnTo>
                    <a:pt x="511048" y="28020"/>
                  </a:lnTo>
                  <a:lnTo>
                    <a:pt x="510076" y="27069"/>
                  </a:lnTo>
                  <a:close/>
                </a:path>
                <a:path w="960119" h="128904">
                  <a:moveTo>
                    <a:pt x="546407" y="17788"/>
                  </a:moveTo>
                  <a:lnTo>
                    <a:pt x="535386" y="17788"/>
                  </a:lnTo>
                  <a:lnTo>
                    <a:pt x="535386" y="92036"/>
                  </a:lnTo>
                  <a:lnTo>
                    <a:pt x="546794" y="92036"/>
                  </a:lnTo>
                  <a:lnTo>
                    <a:pt x="546794" y="41700"/>
                  </a:lnTo>
                  <a:lnTo>
                    <a:pt x="547599" y="38719"/>
                  </a:lnTo>
                  <a:lnTo>
                    <a:pt x="550854" y="33466"/>
                  </a:lnTo>
                  <a:lnTo>
                    <a:pt x="553078" y="31403"/>
                  </a:lnTo>
                  <a:lnTo>
                    <a:pt x="557595" y="29003"/>
                  </a:lnTo>
                  <a:lnTo>
                    <a:pt x="546407" y="29003"/>
                  </a:lnTo>
                  <a:lnTo>
                    <a:pt x="546407" y="17788"/>
                  </a:lnTo>
                  <a:close/>
                </a:path>
                <a:path w="960119" h="128904">
                  <a:moveTo>
                    <a:pt x="572510" y="16821"/>
                  </a:moveTo>
                  <a:lnTo>
                    <a:pt x="561393" y="16821"/>
                  </a:lnTo>
                  <a:lnTo>
                    <a:pt x="558048" y="17788"/>
                  </a:lnTo>
                  <a:lnTo>
                    <a:pt x="550983" y="22348"/>
                  </a:lnTo>
                  <a:lnTo>
                    <a:pt x="548534" y="25329"/>
                  </a:lnTo>
                  <a:lnTo>
                    <a:pt x="547180" y="29003"/>
                  </a:lnTo>
                  <a:lnTo>
                    <a:pt x="557595" y="29003"/>
                  </a:lnTo>
                  <a:lnTo>
                    <a:pt x="558687" y="28423"/>
                  </a:lnTo>
                  <a:lnTo>
                    <a:pt x="561460" y="27762"/>
                  </a:lnTo>
                  <a:lnTo>
                    <a:pt x="572510" y="27762"/>
                  </a:lnTo>
                  <a:lnTo>
                    <a:pt x="572510" y="16821"/>
                  </a:lnTo>
                  <a:close/>
                </a:path>
                <a:path w="960119" h="128904">
                  <a:moveTo>
                    <a:pt x="572510" y="27762"/>
                  </a:moveTo>
                  <a:lnTo>
                    <a:pt x="568498" y="27762"/>
                  </a:lnTo>
                  <a:lnTo>
                    <a:pt x="569851" y="27988"/>
                  </a:lnTo>
                  <a:lnTo>
                    <a:pt x="571237" y="28181"/>
                  </a:lnTo>
                  <a:lnTo>
                    <a:pt x="572714" y="28423"/>
                  </a:lnTo>
                  <a:lnTo>
                    <a:pt x="572510" y="28423"/>
                  </a:lnTo>
                  <a:lnTo>
                    <a:pt x="572510" y="27762"/>
                  </a:lnTo>
                  <a:close/>
                </a:path>
                <a:path w="960119" h="128904">
                  <a:moveTo>
                    <a:pt x="593573" y="71541"/>
                  </a:moveTo>
                  <a:lnTo>
                    <a:pt x="582746" y="74248"/>
                  </a:lnTo>
                  <a:lnTo>
                    <a:pt x="584067" y="80564"/>
                  </a:lnTo>
                  <a:lnTo>
                    <a:pt x="587209" y="85365"/>
                  </a:lnTo>
                  <a:lnTo>
                    <a:pt x="597134" y="91940"/>
                  </a:lnTo>
                  <a:lnTo>
                    <a:pt x="603402" y="93583"/>
                  </a:lnTo>
                  <a:lnTo>
                    <a:pt x="616744" y="93583"/>
                  </a:lnTo>
                  <a:lnTo>
                    <a:pt x="621803" y="92616"/>
                  </a:lnTo>
                  <a:lnTo>
                    <a:pt x="630504" y="88749"/>
                  </a:lnTo>
                  <a:lnTo>
                    <a:pt x="633888" y="86107"/>
                  </a:lnTo>
                  <a:lnTo>
                    <a:pt x="635747" y="83529"/>
                  </a:lnTo>
                  <a:lnTo>
                    <a:pt x="606109" y="83529"/>
                  </a:lnTo>
                  <a:lnTo>
                    <a:pt x="602323" y="82530"/>
                  </a:lnTo>
                  <a:lnTo>
                    <a:pt x="596554" y="78534"/>
                  </a:lnTo>
                  <a:lnTo>
                    <a:pt x="594647" y="75601"/>
                  </a:lnTo>
                  <a:lnTo>
                    <a:pt x="594497" y="75118"/>
                  </a:lnTo>
                  <a:lnTo>
                    <a:pt x="593573" y="71541"/>
                  </a:lnTo>
                  <a:close/>
                </a:path>
                <a:path w="960119" h="128904">
                  <a:moveTo>
                    <a:pt x="619676" y="16821"/>
                  </a:moveTo>
                  <a:lnTo>
                    <a:pt x="607108" y="16821"/>
                  </a:lnTo>
                  <a:lnTo>
                    <a:pt x="602435" y="17740"/>
                  </a:lnTo>
                  <a:lnTo>
                    <a:pt x="585066" y="43408"/>
                  </a:lnTo>
                  <a:lnTo>
                    <a:pt x="586555" y="47436"/>
                  </a:lnTo>
                  <a:lnTo>
                    <a:pt x="586645" y="47677"/>
                  </a:lnTo>
                  <a:lnTo>
                    <a:pt x="589803" y="51093"/>
                  </a:lnTo>
                  <a:lnTo>
                    <a:pt x="592993" y="54477"/>
                  </a:lnTo>
                  <a:lnTo>
                    <a:pt x="597988" y="56975"/>
                  </a:lnTo>
                  <a:lnTo>
                    <a:pt x="620901" y="62356"/>
                  </a:lnTo>
                  <a:lnTo>
                    <a:pt x="623672" y="63678"/>
                  </a:lnTo>
                  <a:lnTo>
                    <a:pt x="627282" y="67190"/>
                  </a:lnTo>
                  <a:lnTo>
                    <a:pt x="628184" y="69349"/>
                  </a:lnTo>
                  <a:lnTo>
                    <a:pt x="628184" y="75118"/>
                  </a:lnTo>
                  <a:lnTo>
                    <a:pt x="626605" y="77857"/>
                  </a:lnTo>
                  <a:lnTo>
                    <a:pt x="620321" y="82401"/>
                  </a:lnTo>
                  <a:lnTo>
                    <a:pt x="616099" y="83529"/>
                  </a:lnTo>
                  <a:lnTo>
                    <a:pt x="635747" y="83529"/>
                  </a:lnTo>
                  <a:lnTo>
                    <a:pt x="638754" y="79404"/>
                  </a:lnTo>
                  <a:lnTo>
                    <a:pt x="639978" y="75601"/>
                  </a:lnTo>
                  <a:lnTo>
                    <a:pt x="639978" y="66159"/>
                  </a:lnTo>
                  <a:lnTo>
                    <a:pt x="638351" y="61921"/>
                  </a:lnTo>
                  <a:lnTo>
                    <a:pt x="631841" y="55315"/>
                  </a:lnTo>
                  <a:lnTo>
                    <a:pt x="626895" y="52850"/>
                  </a:lnTo>
                  <a:lnTo>
                    <a:pt x="604852" y="47436"/>
                  </a:lnTo>
                  <a:lnTo>
                    <a:pt x="601630" y="46066"/>
                  </a:lnTo>
                  <a:lnTo>
                    <a:pt x="597505" y="42779"/>
                  </a:lnTo>
                  <a:lnTo>
                    <a:pt x="596474" y="40539"/>
                  </a:lnTo>
                  <a:lnTo>
                    <a:pt x="596474" y="34513"/>
                  </a:lnTo>
                  <a:lnTo>
                    <a:pt x="597972" y="31887"/>
                  </a:lnTo>
                  <a:lnTo>
                    <a:pt x="603998" y="27730"/>
                  </a:lnTo>
                  <a:lnTo>
                    <a:pt x="607785" y="26682"/>
                  </a:lnTo>
                  <a:lnTo>
                    <a:pt x="635127" y="26682"/>
                  </a:lnTo>
                  <a:lnTo>
                    <a:pt x="633856" y="24878"/>
                  </a:lnTo>
                  <a:lnTo>
                    <a:pt x="625445" y="18433"/>
                  </a:lnTo>
                  <a:lnTo>
                    <a:pt x="619676" y="16821"/>
                  </a:lnTo>
                  <a:close/>
                </a:path>
                <a:path w="960119" h="128904">
                  <a:moveTo>
                    <a:pt x="635127" y="26682"/>
                  </a:moveTo>
                  <a:lnTo>
                    <a:pt x="615648" y="26682"/>
                  </a:lnTo>
                  <a:lnTo>
                    <a:pt x="618371" y="27214"/>
                  </a:lnTo>
                  <a:lnTo>
                    <a:pt x="622625" y="29341"/>
                  </a:lnTo>
                  <a:lnTo>
                    <a:pt x="624301" y="30695"/>
                  </a:lnTo>
                  <a:lnTo>
                    <a:pt x="625525" y="32338"/>
                  </a:lnTo>
                  <a:lnTo>
                    <a:pt x="626782" y="33949"/>
                  </a:lnTo>
                  <a:lnTo>
                    <a:pt x="627733" y="35609"/>
                  </a:lnTo>
                  <a:lnTo>
                    <a:pt x="628377" y="37317"/>
                  </a:lnTo>
                  <a:lnTo>
                    <a:pt x="638283" y="34513"/>
                  </a:lnTo>
                  <a:lnTo>
                    <a:pt x="638657" y="34513"/>
                  </a:lnTo>
                  <a:lnTo>
                    <a:pt x="636923" y="29341"/>
                  </a:lnTo>
                  <a:lnTo>
                    <a:pt x="636853" y="29132"/>
                  </a:lnTo>
                  <a:lnTo>
                    <a:pt x="635127" y="26682"/>
                  </a:lnTo>
                  <a:close/>
                </a:path>
                <a:path w="960119" h="128904">
                  <a:moveTo>
                    <a:pt x="667850" y="75408"/>
                  </a:moveTo>
                  <a:lnTo>
                    <a:pt x="663080" y="75408"/>
                  </a:lnTo>
                  <a:lnTo>
                    <a:pt x="661034" y="76262"/>
                  </a:lnTo>
                  <a:lnTo>
                    <a:pt x="657618" y="79678"/>
                  </a:lnTo>
                  <a:lnTo>
                    <a:pt x="656764" y="81724"/>
                  </a:lnTo>
                  <a:lnTo>
                    <a:pt x="656764" y="86493"/>
                  </a:lnTo>
                  <a:lnTo>
                    <a:pt x="657618" y="88540"/>
                  </a:lnTo>
                  <a:lnTo>
                    <a:pt x="661034" y="91956"/>
                  </a:lnTo>
                  <a:lnTo>
                    <a:pt x="663080" y="92810"/>
                  </a:lnTo>
                  <a:lnTo>
                    <a:pt x="667076" y="92810"/>
                  </a:lnTo>
                  <a:lnTo>
                    <a:pt x="668526" y="92423"/>
                  </a:lnTo>
                  <a:lnTo>
                    <a:pt x="671137" y="90844"/>
                  </a:lnTo>
                  <a:lnTo>
                    <a:pt x="672184" y="89780"/>
                  </a:lnTo>
                  <a:lnTo>
                    <a:pt x="672910" y="88540"/>
                  </a:lnTo>
                  <a:lnTo>
                    <a:pt x="673763" y="87138"/>
                  </a:lnTo>
                  <a:lnTo>
                    <a:pt x="674166" y="85688"/>
                  </a:lnTo>
                  <a:lnTo>
                    <a:pt x="674166" y="81724"/>
                  </a:lnTo>
                  <a:lnTo>
                    <a:pt x="673312" y="79678"/>
                  </a:lnTo>
                  <a:lnTo>
                    <a:pt x="669896" y="76262"/>
                  </a:lnTo>
                  <a:lnTo>
                    <a:pt x="667850" y="75408"/>
                  </a:lnTo>
                  <a:close/>
                </a:path>
                <a:path w="960119" h="128904">
                  <a:moveTo>
                    <a:pt x="729828" y="16821"/>
                  </a:moveTo>
                  <a:lnTo>
                    <a:pt x="717904" y="16821"/>
                  </a:lnTo>
                  <a:lnTo>
                    <a:pt x="712039" y="18465"/>
                  </a:lnTo>
                  <a:lnTo>
                    <a:pt x="702017" y="25007"/>
                  </a:lnTo>
                  <a:lnTo>
                    <a:pt x="698118" y="29534"/>
                  </a:lnTo>
                  <a:lnTo>
                    <a:pt x="692543" y="41103"/>
                  </a:lnTo>
                  <a:lnTo>
                    <a:pt x="691157" y="47758"/>
                  </a:lnTo>
                  <a:lnTo>
                    <a:pt x="691157" y="62711"/>
                  </a:lnTo>
                  <a:lnTo>
                    <a:pt x="717840" y="93583"/>
                  </a:lnTo>
                  <a:lnTo>
                    <a:pt x="730279" y="93583"/>
                  </a:lnTo>
                  <a:lnTo>
                    <a:pt x="735081" y="92568"/>
                  </a:lnTo>
                  <a:lnTo>
                    <a:pt x="743363" y="88475"/>
                  </a:lnTo>
                  <a:lnTo>
                    <a:pt x="746698" y="85704"/>
                  </a:lnTo>
                  <a:lnTo>
                    <a:pt x="748412" y="83335"/>
                  </a:lnTo>
                  <a:lnTo>
                    <a:pt x="720289" y="83335"/>
                  </a:lnTo>
                  <a:lnTo>
                    <a:pt x="716357" y="82159"/>
                  </a:lnTo>
                  <a:lnTo>
                    <a:pt x="702565" y="60648"/>
                  </a:lnTo>
                  <a:lnTo>
                    <a:pt x="702565" y="49305"/>
                  </a:lnTo>
                  <a:lnTo>
                    <a:pt x="720353" y="27069"/>
                  </a:lnTo>
                  <a:lnTo>
                    <a:pt x="748424" y="27069"/>
                  </a:lnTo>
                  <a:lnTo>
                    <a:pt x="746344" y="24362"/>
                  </a:lnTo>
                  <a:lnTo>
                    <a:pt x="742911" y="21655"/>
                  </a:lnTo>
                  <a:lnTo>
                    <a:pt x="734533" y="17788"/>
                  </a:lnTo>
                  <a:lnTo>
                    <a:pt x="729828" y="16821"/>
                  </a:lnTo>
                  <a:close/>
                </a:path>
                <a:path w="960119" h="128904">
                  <a:moveTo>
                    <a:pt x="753997" y="70381"/>
                  </a:moveTo>
                  <a:lnTo>
                    <a:pt x="742589" y="70381"/>
                  </a:lnTo>
                  <a:lnTo>
                    <a:pt x="741880" y="73087"/>
                  </a:lnTo>
                  <a:lnTo>
                    <a:pt x="740688" y="75408"/>
                  </a:lnTo>
                  <a:lnTo>
                    <a:pt x="737336" y="79275"/>
                  </a:lnTo>
                  <a:lnTo>
                    <a:pt x="735101" y="80838"/>
                  </a:lnTo>
                  <a:lnTo>
                    <a:pt x="730456" y="82820"/>
                  </a:lnTo>
                  <a:lnTo>
                    <a:pt x="727765" y="83335"/>
                  </a:lnTo>
                  <a:lnTo>
                    <a:pt x="748412" y="83335"/>
                  </a:lnTo>
                  <a:lnTo>
                    <a:pt x="751757" y="78711"/>
                  </a:lnTo>
                  <a:lnTo>
                    <a:pt x="753353" y="74763"/>
                  </a:lnTo>
                  <a:lnTo>
                    <a:pt x="753997" y="70381"/>
                  </a:lnTo>
                  <a:close/>
                </a:path>
                <a:path w="960119" h="128904">
                  <a:moveTo>
                    <a:pt x="748424" y="27069"/>
                  </a:moveTo>
                  <a:lnTo>
                    <a:pt x="729828" y="27069"/>
                  </a:lnTo>
                  <a:lnTo>
                    <a:pt x="733824" y="28390"/>
                  </a:lnTo>
                  <a:lnTo>
                    <a:pt x="736789" y="31033"/>
                  </a:lnTo>
                  <a:lnTo>
                    <a:pt x="739786" y="33643"/>
                  </a:lnTo>
                  <a:lnTo>
                    <a:pt x="741719" y="36640"/>
                  </a:lnTo>
                  <a:lnTo>
                    <a:pt x="742589" y="40024"/>
                  </a:lnTo>
                  <a:lnTo>
                    <a:pt x="753997" y="40024"/>
                  </a:lnTo>
                  <a:lnTo>
                    <a:pt x="753527" y="36640"/>
                  </a:lnTo>
                  <a:lnTo>
                    <a:pt x="753449" y="36076"/>
                  </a:lnTo>
                  <a:lnTo>
                    <a:pt x="753353" y="35383"/>
                  </a:lnTo>
                  <a:lnTo>
                    <a:pt x="751693" y="31323"/>
                  </a:lnTo>
                  <a:lnTo>
                    <a:pt x="748424" y="27069"/>
                  </a:lnTo>
                  <a:close/>
                </a:path>
                <a:path w="960119" h="128904">
                  <a:moveTo>
                    <a:pt x="807540" y="16821"/>
                  </a:moveTo>
                  <a:lnTo>
                    <a:pt x="794134" y="16821"/>
                  </a:lnTo>
                  <a:lnTo>
                    <a:pt x="788253" y="18417"/>
                  </a:lnTo>
                  <a:lnTo>
                    <a:pt x="767194" y="47565"/>
                  </a:lnTo>
                  <a:lnTo>
                    <a:pt x="767194" y="62969"/>
                  </a:lnTo>
                  <a:lnTo>
                    <a:pt x="794134" y="93583"/>
                  </a:lnTo>
                  <a:lnTo>
                    <a:pt x="807540" y="93583"/>
                  </a:lnTo>
                  <a:lnTo>
                    <a:pt x="813405" y="91988"/>
                  </a:lnTo>
                  <a:lnTo>
                    <a:pt x="823492" y="85607"/>
                  </a:lnTo>
                  <a:lnTo>
                    <a:pt x="825493" y="83335"/>
                  </a:lnTo>
                  <a:lnTo>
                    <a:pt x="795746" y="83335"/>
                  </a:lnTo>
                  <a:lnTo>
                    <a:pt x="791556" y="82030"/>
                  </a:lnTo>
                  <a:lnTo>
                    <a:pt x="784982" y="76810"/>
                  </a:lnTo>
                  <a:lnTo>
                    <a:pt x="782549" y="73378"/>
                  </a:lnTo>
                  <a:lnTo>
                    <a:pt x="779391" y="64870"/>
                  </a:lnTo>
                  <a:lnTo>
                    <a:pt x="778602" y="60262"/>
                  </a:lnTo>
                  <a:lnTo>
                    <a:pt x="778602" y="50336"/>
                  </a:lnTo>
                  <a:lnTo>
                    <a:pt x="795746" y="27069"/>
                  </a:lnTo>
                  <a:lnTo>
                    <a:pt x="825486" y="27069"/>
                  </a:lnTo>
                  <a:lnTo>
                    <a:pt x="823492" y="24797"/>
                  </a:lnTo>
                  <a:lnTo>
                    <a:pt x="813405" y="18417"/>
                  </a:lnTo>
                  <a:lnTo>
                    <a:pt x="807540" y="16821"/>
                  </a:lnTo>
                  <a:close/>
                </a:path>
                <a:path w="960119" h="128904">
                  <a:moveTo>
                    <a:pt x="825486" y="27069"/>
                  </a:moveTo>
                  <a:lnTo>
                    <a:pt x="805929" y="27069"/>
                  </a:lnTo>
                  <a:lnTo>
                    <a:pt x="810118" y="28390"/>
                  </a:lnTo>
                  <a:lnTo>
                    <a:pt x="816692" y="33675"/>
                  </a:lnTo>
                  <a:lnTo>
                    <a:pt x="819125" y="37140"/>
                  </a:lnTo>
                  <a:lnTo>
                    <a:pt x="822283" y="45712"/>
                  </a:lnTo>
                  <a:lnTo>
                    <a:pt x="823073" y="50336"/>
                  </a:lnTo>
                  <a:lnTo>
                    <a:pt x="823073" y="60262"/>
                  </a:lnTo>
                  <a:lnTo>
                    <a:pt x="805929" y="83335"/>
                  </a:lnTo>
                  <a:lnTo>
                    <a:pt x="825493" y="83335"/>
                  </a:lnTo>
                  <a:lnTo>
                    <a:pt x="827424" y="81144"/>
                  </a:lnTo>
                  <a:lnTo>
                    <a:pt x="830227" y="75408"/>
                  </a:lnTo>
                  <a:lnTo>
                    <a:pt x="833063" y="69672"/>
                  </a:lnTo>
                  <a:lnTo>
                    <a:pt x="834481" y="62969"/>
                  </a:lnTo>
                  <a:lnTo>
                    <a:pt x="834481" y="47565"/>
                  </a:lnTo>
                  <a:lnTo>
                    <a:pt x="833063" y="40813"/>
                  </a:lnTo>
                  <a:lnTo>
                    <a:pt x="830227" y="35045"/>
                  </a:lnTo>
                  <a:lnTo>
                    <a:pt x="827424" y="29277"/>
                  </a:lnTo>
                  <a:lnTo>
                    <a:pt x="825486" y="27069"/>
                  </a:lnTo>
                  <a:close/>
                </a:path>
                <a:path w="960119" h="128904">
                  <a:moveTo>
                    <a:pt x="862916" y="17788"/>
                  </a:moveTo>
                  <a:lnTo>
                    <a:pt x="851895" y="17788"/>
                  </a:lnTo>
                  <a:lnTo>
                    <a:pt x="851895" y="92036"/>
                  </a:lnTo>
                  <a:lnTo>
                    <a:pt x="863303" y="92036"/>
                  </a:lnTo>
                  <a:lnTo>
                    <a:pt x="863303" y="41990"/>
                  </a:lnTo>
                  <a:lnTo>
                    <a:pt x="864049" y="38896"/>
                  </a:lnTo>
                  <a:lnTo>
                    <a:pt x="865097" y="36962"/>
                  </a:lnTo>
                  <a:lnTo>
                    <a:pt x="867202" y="33208"/>
                  </a:lnTo>
                  <a:lnTo>
                    <a:pt x="869265" y="31017"/>
                  </a:lnTo>
                  <a:lnTo>
                    <a:pt x="871905" y="29389"/>
                  </a:lnTo>
                  <a:lnTo>
                    <a:pt x="862916" y="29389"/>
                  </a:lnTo>
                  <a:lnTo>
                    <a:pt x="862916" y="17788"/>
                  </a:lnTo>
                  <a:close/>
                </a:path>
                <a:path w="960119" h="128904">
                  <a:moveTo>
                    <a:pt x="902691" y="27182"/>
                  </a:moveTo>
                  <a:lnTo>
                    <a:pt x="884748" y="27182"/>
                  </a:lnTo>
                  <a:lnTo>
                    <a:pt x="887972" y="28374"/>
                  </a:lnTo>
                  <a:lnTo>
                    <a:pt x="893076" y="33208"/>
                  </a:lnTo>
                  <a:lnTo>
                    <a:pt x="893469" y="33611"/>
                  </a:lnTo>
                  <a:lnTo>
                    <a:pt x="894820" y="36962"/>
                  </a:lnTo>
                  <a:lnTo>
                    <a:pt x="894820" y="92036"/>
                  </a:lnTo>
                  <a:lnTo>
                    <a:pt x="906421" y="92036"/>
                  </a:lnTo>
                  <a:lnTo>
                    <a:pt x="906421" y="38896"/>
                  </a:lnTo>
                  <a:lnTo>
                    <a:pt x="907855" y="34932"/>
                  </a:lnTo>
                  <a:lnTo>
                    <a:pt x="912914" y="29389"/>
                  </a:lnTo>
                  <a:lnTo>
                    <a:pt x="903714" y="29389"/>
                  </a:lnTo>
                  <a:lnTo>
                    <a:pt x="902691" y="27182"/>
                  </a:lnTo>
                  <a:close/>
                </a:path>
                <a:path w="960119" h="128904">
                  <a:moveTo>
                    <a:pt x="947235" y="27182"/>
                  </a:moveTo>
                  <a:lnTo>
                    <a:pt x="927255" y="27182"/>
                  </a:lnTo>
                  <a:lnTo>
                    <a:pt x="930445" y="28245"/>
                  </a:lnTo>
                  <a:lnTo>
                    <a:pt x="936439" y="32950"/>
                  </a:lnTo>
                  <a:lnTo>
                    <a:pt x="937198" y="34932"/>
                  </a:lnTo>
                  <a:lnTo>
                    <a:pt x="937938" y="36962"/>
                  </a:lnTo>
                  <a:lnTo>
                    <a:pt x="937938" y="92036"/>
                  </a:lnTo>
                  <a:lnTo>
                    <a:pt x="949346" y="92036"/>
                  </a:lnTo>
                  <a:lnTo>
                    <a:pt x="949346" y="33611"/>
                  </a:lnTo>
                  <a:lnTo>
                    <a:pt x="947235" y="27182"/>
                  </a:lnTo>
                  <a:close/>
                </a:path>
                <a:path w="960119" h="128904">
                  <a:moveTo>
                    <a:pt x="888697" y="16821"/>
                  </a:moveTo>
                  <a:lnTo>
                    <a:pt x="878965" y="16821"/>
                  </a:lnTo>
                  <a:lnTo>
                    <a:pt x="875364" y="17788"/>
                  </a:lnTo>
                  <a:lnTo>
                    <a:pt x="874773" y="17965"/>
                  </a:lnTo>
                  <a:lnTo>
                    <a:pt x="867927" y="22348"/>
                  </a:lnTo>
                  <a:lnTo>
                    <a:pt x="865430" y="25426"/>
                  </a:lnTo>
                  <a:lnTo>
                    <a:pt x="863883" y="29389"/>
                  </a:lnTo>
                  <a:lnTo>
                    <a:pt x="871905" y="29389"/>
                  </a:lnTo>
                  <a:lnTo>
                    <a:pt x="874388" y="27859"/>
                  </a:lnTo>
                  <a:lnTo>
                    <a:pt x="876764" y="27182"/>
                  </a:lnTo>
                  <a:lnTo>
                    <a:pt x="902691" y="27182"/>
                  </a:lnTo>
                  <a:lnTo>
                    <a:pt x="901937" y="25555"/>
                  </a:lnTo>
                  <a:lnTo>
                    <a:pt x="901877" y="25426"/>
                  </a:lnTo>
                  <a:lnTo>
                    <a:pt x="899315" y="22348"/>
                  </a:lnTo>
                  <a:lnTo>
                    <a:pt x="896173" y="20253"/>
                  </a:lnTo>
                  <a:lnTo>
                    <a:pt x="892820" y="17965"/>
                  </a:lnTo>
                  <a:lnTo>
                    <a:pt x="892241" y="17788"/>
                  </a:lnTo>
                  <a:lnTo>
                    <a:pt x="888697" y="16821"/>
                  </a:lnTo>
                  <a:close/>
                </a:path>
                <a:path w="960119" h="128904">
                  <a:moveTo>
                    <a:pt x="933362" y="16821"/>
                  </a:moveTo>
                  <a:lnTo>
                    <a:pt x="921406" y="16821"/>
                  </a:lnTo>
                  <a:lnTo>
                    <a:pt x="916846" y="17965"/>
                  </a:lnTo>
                  <a:lnTo>
                    <a:pt x="909241" y="22509"/>
                  </a:lnTo>
                  <a:lnTo>
                    <a:pt x="906509" y="25426"/>
                  </a:lnTo>
                  <a:lnTo>
                    <a:pt x="906389" y="25555"/>
                  </a:lnTo>
                  <a:lnTo>
                    <a:pt x="904487" y="29389"/>
                  </a:lnTo>
                  <a:lnTo>
                    <a:pt x="912914" y="29389"/>
                  </a:lnTo>
                  <a:lnTo>
                    <a:pt x="913591" y="28648"/>
                  </a:lnTo>
                  <a:lnTo>
                    <a:pt x="917346" y="27182"/>
                  </a:lnTo>
                  <a:lnTo>
                    <a:pt x="947235" y="27182"/>
                  </a:lnTo>
                  <a:lnTo>
                    <a:pt x="938792" y="18900"/>
                  </a:lnTo>
                  <a:lnTo>
                    <a:pt x="933362" y="16821"/>
                  </a:lnTo>
                  <a:close/>
                </a:path>
                <a:path w="960119" h="128904">
                  <a:moveTo>
                    <a:pt x="959787" y="119106"/>
                  </a:moveTo>
                  <a:lnTo>
                    <a:pt x="0" y="119106"/>
                  </a:lnTo>
                  <a:lnTo>
                    <a:pt x="0" y="128387"/>
                  </a:lnTo>
                  <a:lnTo>
                    <a:pt x="959787" y="128387"/>
                  </a:lnTo>
                  <a:lnTo>
                    <a:pt x="959787" y="119106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942013" y="8816485"/>
              <a:ext cx="3183255" cy="1497965"/>
            </a:xfrm>
            <a:custGeom>
              <a:avLst/>
              <a:gdLst/>
              <a:ahLst/>
              <a:cxnLst/>
              <a:rect l="l" t="t" r="r" b="b"/>
              <a:pathLst>
                <a:path w="3183255" h="1497965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1371685"/>
                  </a:lnTo>
                  <a:lnTo>
                    <a:pt x="9874" y="1420594"/>
                  </a:lnTo>
                  <a:lnTo>
                    <a:pt x="36802" y="1460534"/>
                  </a:lnTo>
                  <a:lnTo>
                    <a:pt x="76741" y="1487462"/>
                  </a:lnTo>
                  <a:lnTo>
                    <a:pt x="125650" y="1497336"/>
                  </a:lnTo>
                  <a:lnTo>
                    <a:pt x="125650" y="1486865"/>
                  </a:lnTo>
                  <a:lnTo>
                    <a:pt x="80817" y="1477814"/>
                  </a:lnTo>
                  <a:lnTo>
                    <a:pt x="44206" y="1453130"/>
                  </a:lnTo>
                  <a:lnTo>
                    <a:pt x="19522" y="1416519"/>
                  </a:lnTo>
                  <a:lnTo>
                    <a:pt x="10470" y="1371685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183255" h="1497965">
                  <a:moveTo>
                    <a:pt x="3057498" y="1486865"/>
                  </a:moveTo>
                  <a:lnTo>
                    <a:pt x="125650" y="1486865"/>
                  </a:lnTo>
                  <a:lnTo>
                    <a:pt x="125650" y="1497336"/>
                  </a:lnTo>
                  <a:lnTo>
                    <a:pt x="3057498" y="1497336"/>
                  </a:lnTo>
                  <a:lnTo>
                    <a:pt x="3057498" y="1486865"/>
                  </a:lnTo>
                  <a:close/>
                </a:path>
                <a:path w="3183255" h="1497965">
                  <a:moveTo>
                    <a:pt x="3057498" y="0"/>
                  </a:moveTo>
                  <a:lnTo>
                    <a:pt x="3057498" y="10470"/>
                  </a:lnTo>
                  <a:lnTo>
                    <a:pt x="3102331" y="19522"/>
                  </a:lnTo>
                  <a:lnTo>
                    <a:pt x="3138942" y="44206"/>
                  </a:lnTo>
                  <a:lnTo>
                    <a:pt x="3163626" y="80817"/>
                  </a:lnTo>
                  <a:lnTo>
                    <a:pt x="3172678" y="125650"/>
                  </a:lnTo>
                  <a:lnTo>
                    <a:pt x="3172678" y="1371685"/>
                  </a:lnTo>
                  <a:lnTo>
                    <a:pt x="3163626" y="1416519"/>
                  </a:lnTo>
                  <a:lnTo>
                    <a:pt x="3138942" y="1453130"/>
                  </a:lnTo>
                  <a:lnTo>
                    <a:pt x="3102331" y="1477814"/>
                  </a:lnTo>
                  <a:lnTo>
                    <a:pt x="3057498" y="1486865"/>
                  </a:lnTo>
                  <a:lnTo>
                    <a:pt x="3057498" y="1497336"/>
                  </a:lnTo>
                  <a:lnTo>
                    <a:pt x="3106407" y="1487462"/>
                  </a:lnTo>
                  <a:lnTo>
                    <a:pt x="3146347" y="1460534"/>
                  </a:lnTo>
                  <a:lnTo>
                    <a:pt x="3173274" y="1420594"/>
                  </a:lnTo>
                  <a:lnTo>
                    <a:pt x="3183149" y="1371685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7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  <a:path w="3183255" h="1497965">
                  <a:moveTo>
                    <a:pt x="3057498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057498" y="10470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612901" y="8979747"/>
            <a:ext cx="2178685" cy="356235"/>
          </a:xfrm>
          <a:custGeom>
            <a:avLst/>
            <a:gdLst/>
            <a:ahLst/>
            <a:cxnLst/>
            <a:rect l="l" t="t" r="r" b="b"/>
            <a:pathLst>
              <a:path w="2178685" h="356234">
                <a:moveTo>
                  <a:pt x="34981" y="1943"/>
                </a:moveTo>
                <a:lnTo>
                  <a:pt x="0" y="1943"/>
                </a:lnTo>
                <a:lnTo>
                  <a:pt x="0" y="349811"/>
                </a:lnTo>
                <a:lnTo>
                  <a:pt x="34981" y="349811"/>
                </a:lnTo>
                <a:lnTo>
                  <a:pt x="34981" y="1943"/>
                </a:lnTo>
                <a:close/>
              </a:path>
              <a:path w="2178685" h="356234">
                <a:moveTo>
                  <a:pt x="141427" y="114660"/>
                </a:moveTo>
                <a:lnTo>
                  <a:pt x="112276" y="114660"/>
                </a:lnTo>
                <a:lnTo>
                  <a:pt x="112276" y="349811"/>
                </a:lnTo>
                <a:lnTo>
                  <a:pt x="145800" y="349811"/>
                </a:lnTo>
                <a:lnTo>
                  <a:pt x="145800" y="226891"/>
                </a:lnTo>
                <a:lnTo>
                  <a:pt x="150803" y="190809"/>
                </a:lnTo>
                <a:lnTo>
                  <a:pt x="165416" y="163063"/>
                </a:lnTo>
                <a:lnTo>
                  <a:pt x="175404" y="155532"/>
                </a:lnTo>
                <a:lnTo>
                  <a:pt x="146293" y="155532"/>
                </a:lnTo>
                <a:lnTo>
                  <a:pt x="141499" y="115267"/>
                </a:lnTo>
                <a:lnTo>
                  <a:pt x="141427" y="114660"/>
                </a:lnTo>
                <a:close/>
              </a:path>
              <a:path w="2178685" h="356234">
                <a:moveTo>
                  <a:pt x="298954" y="138952"/>
                </a:moveTo>
                <a:lnTo>
                  <a:pt x="221106" y="138952"/>
                </a:lnTo>
                <a:lnTo>
                  <a:pt x="247449" y="142847"/>
                </a:lnTo>
                <a:lnTo>
                  <a:pt x="267505" y="155532"/>
                </a:lnTo>
                <a:lnTo>
                  <a:pt x="280274" y="178511"/>
                </a:lnTo>
                <a:lnTo>
                  <a:pt x="284753" y="213287"/>
                </a:lnTo>
                <a:lnTo>
                  <a:pt x="284753" y="349811"/>
                </a:lnTo>
                <a:lnTo>
                  <a:pt x="318276" y="349811"/>
                </a:lnTo>
                <a:lnTo>
                  <a:pt x="318276" y="206000"/>
                </a:lnTo>
                <a:lnTo>
                  <a:pt x="313091" y="165735"/>
                </a:lnTo>
                <a:lnTo>
                  <a:pt x="298954" y="138952"/>
                </a:lnTo>
                <a:close/>
              </a:path>
              <a:path w="2178685" h="356234">
                <a:moveTo>
                  <a:pt x="226937" y="108344"/>
                </a:moveTo>
                <a:lnTo>
                  <a:pt x="202173" y="111472"/>
                </a:lnTo>
                <a:lnTo>
                  <a:pt x="179688" y="120612"/>
                </a:lnTo>
                <a:lnTo>
                  <a:pt x="160664" y="135400"/>
                </a:lnTo>
                <a:lnTo>
                  <a:pt x="146242" y="155532"/>
                </a:lnTo>
                <a:lnTo>
                  <a:pt x="175404" y="155532"/>
                </a:lnTo>
                <a:lnTo>
                  <a:pt x="189048" y="145246"/>
                </a:lnTo>
                <a:lnTo>
                  <a:pt x="221106" y="138952"/>
                </a:lnTo>
                <a:lnTo>
                  <a:pt x="298954" y="138952"/>
                </a:lnTo>
                <a:lnTo>
                  <a:pt x="296838" y="134944"/>
                </a:lnTo>
                <a:lnTo>
                  <a:pt x="268469" y="115267"/>
                </a:lnTo>
                <a:lnTo>
                  <a:pt x="226937" y="108344"/>
                </a:lnTo>
                <a:close/>
              </a:path>
              <a:path w="2178685" h="356234">
                <a:moveTo>
                  <a:pt x="439021" y="142839"/>
                </a:moveTo>
                <a:lnTo>
                  <a:pt x="405983" y="142839"/>
                </a:lnTo>
                <a:lnTo>
                  <a:pt x="405983" y="349811"/>
                </a:lnTo>
                <a:lnTo>
                  <a:pt x="439021" y="349811"/>
                </a:lnTo>
                <a:lnTo>
                  <a:pt x="439021" y="142839"/>
                </a:lnTo>
                <a:close/>
              </a:path>
              <a:path w="2178685" h="356234">
                <a:moveTo>
                  <a:pt x="486148" y="114660"/>
                </a:moveTo>
                <a:lnTo>
                  <a:pt x="358856" y="114660"/>
                </a:lnTo>
                <a:lnTo>
                  <a:pt x="358856" y="142839"/>
                </a:lnTo>
                <a:lnTo>
                  <a:pt x="486148" y="142839"/>
                </a:lnTo>
                <a:lnTo>
                  <a:pt x="486148" y="114660"/>
                </a:lnTo>
                <a:close/>
              </a:path>
              <a:path w="2178685" h="356234">
                <a:moveTo>
                  <a:pt x="439021" y="40325"/>
                </a:moveTo>
                <a:lnTo>
                  <a:pt x="405983" y="40325"/>
                </a:lnTo>
                <a:lnTo>
                  <a:pt x="405983" y="114660"/>
                </a:lnTo>
                <a:lnTo>
                  <a:pt x="439021" y="114660"/>
                </a:lnTo>
                <a:lnTo>
                  <a:pt x="439021" y="40325"/>
                </a:lnTo>
                <a:close/>
              </a:path>
              <a:path w="2178685" h="356234">
                <a:moveTo>
                  <a:pt x="623629" y="108344"/>
                </a:moveTo>
                <a:lnTo>
                  <a:pt x="577731" y="117385"/>
                </a:lnTo>
                <a:lnTo>
                  <a:pt x="542127" y="142778"/>
                </a:lnTo>
                <a:lnTo>
                  <a:pt x="519095" y="181927"/>
                </a:lnTo>
                <a:lnTo>
                  <a:pt x="510912" y="232235"/>
                </a:lnTo>
                <a:lnTo>
                  <a:pt x="519201" y="282673"/>
                </a:lnTo>
                <a:lnTo>
                  <a:pt x="542613" y="321632"/>
                </a:lnTo>
                <a:lnTo>
                  <a:pt x="578961" y="346744"/>
                </a:lnTo>
                <a:lnTo>
                  <a:pt x="626058" y="355641"/>
                </a:lnTo>
                <a:lnTo>
                  <a:pt x="663969" y="350691"/>
                </a:lnTo>
                <a:lnTo>
                  <a:pt x="694320" y="336086"/>
                </a:lnTo>
                <a:lnTo>
                  <a:pt x="702833" y="326976"/>
                </a:lnTo>
                <a:lnTo>
                  <a:pt x="626544" y="326976"/>
                </a:lnTo>
                <a:lnTo>
                  <a:pt x="592587" y="320918"/>
                </a:lnTo>
                <a:lnTo>
                  <a:pt x="566966" y="303291"/>
                </a:lnTo>
                <a:lnTo>
                  <a:pt x="550364" y="274914"/>
                </a:lnTo>
                <a:lnTo>
                  <a:pt x="543463" y="236608"/>
                </a:lnTo>
                <a:lnTo>
                  <a:pt x="730515" y="236608"/>
                </a:lnTo>
                <a:lnTo>
                  <a:pt x="730515" y="220089"/>
                </a:lnTo>
                <a:lnTo>
                  <a:pt x="729192" y="212316"/>
                </a:lnTo>
                <a:lnTo>
                  <a:pt x="544435" y="212316"/>
                </a:lnTo>
                <a:lnTo>
                  <a:pt x="552817" y="181927"/>
                </a:lnTo>
                <a:lnTo>
                  <a:pt x="552938" y="181487"/>
                </a:lnTo>
                <a:lnTo>
                  <a:pt x="553051" y="181077"/>
                </a:lnTo>
                <a:lnTo>
                  <a:pt x="569639" y="157354"/>
                </a:lnTo>
                <a:lnTo>
                  <a:pt x="593422" y="142285"/>
                </a:lnTo>
                <a:lnTo>
                  <a:pt x="623629" y="137009"/>
                </a:lnTo>
                <a:lnTo>
                  <a:pt x="697614" y="137009"/>
                </a:lnTo>
                <a:lnTo>
                  <a:pt x="667180" y="116444"/>
                </a:lnTo>
                <a:lnTo>
                  <a:pt x="623629" y="108344"/>
                </a:lnTo>
                <a:close/>
              </a:path>
              <a:path w="2178685" h="356234">
                <a:moveTo>
                  <a:pt x="730515" y="279363"/>
                </a:moveTo>
                <a:lnTo>
                  <a:pt x="698449" y="279363"/>
                </a:lnTo>
                <a:lnTo>
                  <a:pt x="688922" y="299920"/>
                </a:lnTo>
                <a:lnTo>
                  <a:pt x="673610" y="314830"/>
                </a:lnTo>
                <a:lnTo>
                  <a:pt x="652742" y="323909"/>
                </a:lnTo>
                <a:lnTo>
                  <a:pt x="626544" y="326976"/>
                </a:lnTo>
                <a:lnTo>
                  <a:pt x="702833" y="326976"/>
                </a:lnTo>
                <a:lnTo>
                  <a:pt x="716653" y="312188"/>
                </a:lnTo>
                <a:lnTo>
                  <a:pt x="730515" y="279363"/>
                </a:lnTo>
                <a:close/>
              </a:path>
              <a:path w="2178685" h="356234">
                <a:moveTo>
                  <a:pt x="697614" y="137009"/>
                </a:moveTo>
                <a:lnTo>
                  <a:pt x="623629" y="137009"/>
                </a:lnTo>
                <a:lnTo>
                  <a:pt x="653744" y="142422"/>
                </a:lnTo>
                <a:lnTo>
                  <a:pt x="676890" y="157718"/>
                </a:lnTo>
                <a:lnTo>
                  <a:pt x="691746" y="181487"/>
                </a:lnTo>
                <a:lnTo>
                  <a:pt x="696992" y="212316"/>
                </a:lnTo>
                <a:lnTo>
                  <a:pt x="729192" y="212316"/>
                </a:lnTo>
                <a:lnTo>
                  <a:pt x="722765" y="174548"/>
                </a:lnTo>
                <a:lnTo>
                  <a:pt x="700939" y="139256"/>
                </a:lnTo>
                <a:lnTo>
                  <a:pt x="697614" y="137009"/>
                </a:lnTo>
                <a:close/>
              </a:path>
              <a:path w="2178685" h="356234">
                <a:moveTo>
                  <a:pt x="815695" y="114660"/>
                </a:moveTo>
                <a:lnTo>
                  <a:pt x="784114" y="114660"/>
                </a:lnTo>
                <a:lnTo>
                  <a:pt x="784114" y="349811"/>
                </a:lnTo>
                <a:lnTo>
                  <a:pt x="817638" y="349811"/>
                </a:lnTo>
                <a:lnTo>
                  <a:pt x="817638" y="215717"/>
                </a:lnTo>
                <a:lnTo>
                  <a:pt x="822641" y="185321"/>
                </a:lnTo>
                <a:lnTo>
                  <a:pt x="836890" y="162030"/>
                </a:lnTo>
                <a:lnTo>
                  <a:pt x="853282" y="151099"/>
                </a:lnTo>
                <a:lnTo>
                  <a:pt x="818124" y="151099"/>
                </a:lnTo>
                <a:lnTo>
                  <a:pt x="815695" y="114660"/>
                </a:lnTo>
                <a:close/>
              </a:path>
              <a:path w="2178685" h="356234">
                <a:moveTo>
                  <a:pt x="892459" y="109316"/>
                </a:moveTo>
                <a:lnTo>
                  <a:pt x="885171" y="109316"/>
                </a:lnTo>
                <a:lnTo>
                  <a:pt x="862055" y="112291"/>
                </a:lnTo>
                <a:lnTo>
                  <a:pt x="842720" y="120733"/>
                </a:lnTo>
                <a:lnTo>
                  <a:pt x="827848" y="133912"/>
                </a:lnTo>
                <a:lnTo>
                  <a:pt x="818124" y="151099"/>
                </a:lnTo>
                <a:lnTo>
                  <a:pt x="853282" y="151099"/>
                </a:lnTo>
                <a:lnTo>
                  <a:pt x="859246" y="147121"/>
                </a:lnTo>
                <a:lnTo>
                  <a:pt x="888572" y="141867"/>
                </a:lnTo>
                <a:lnTo>
                  <a:pt x="907034" y="141867"/>
                </a:lnTo>
                <a:lnTo>
                  <a:pt x="907034" y="111745"/>
                </a:lnTo>
                <a:lnTo>
                  <a:pt x="898775" y="109801"/>
                </a:lnTo>
                <a:lnTo>
                  <a:pt x="892459" y="109316"/>
                </a:lnTo>
                <a:close/>
              </a:path>
              <a:path w="2178685" h="356234">
                <a:moveTo>
                  <a:pt x="1106759" y="136523"/>
                </a:moveTo>
                <a:lnTo>
                  <a:pt x="1033450" y="136523"/>
                </a:lnTo>
                <a:lnTo>
                  <a:pt x="1057720" y="139522"/>
                </a:lnTo>
                <a:lnTo>
                  <a:pt x="1077719" y="149702"/>
                </a:lnTo>
                <a:lnTo>
                  <a:pt x="1077566" y="149702"/>
                </a:lnTo>
                <a:lnTo>
                  <a:pt x="1090772" y="168293"/>
                </a:lnTo>
                <a:lnTo>
                  <a:pt x="1095639" y="197254"/>
                </a:lnTo>
                <a:lnTo>
                  <a:pt x="1095639" y="205028"/>
                </a:lnTo>
                <a:lnTo>
                  <a:pt x="1017903" y="211344"/>
                </a:lnTo>
                <a:lnTo>
                  <a:pt x="981001" y="218799"/>
                </a:lnTo>
                <a:lnTo>
                  <a:pt x="953345" y="234179"/>
                </a:lnTo>
                <a:lnTo>
                  <a:pt x="935984" y="256847"/>
                </a:lnTo>
                <a:lnTo>
                  <a:pt x="929964" y="286165"/>
                </a:lnTo>
                <a:lnTo>
                  <a:pt x="935377" y="314443"/>
                </a:lnTo>
                <a:lnTo>
                  <a:pt x="951038" y="336389"/>
                </a:lnTo>
                <a:lnTo>
                  <a:pt x="976082" y="350593"/>
                </a:lnTo>
                <a:lnTo>
                  <a:pt x="1009643" y="355641"/>
                </a:lnTo>
                <a:lnTo>
                  <a:pt x="1037914" y="352445"/>
                </a:lnTo>
                <a:lnTo>
                  <a:pt x="1062358" y="343191"/>
                </a:lnTo>
                <a:lnTo>
                  <a:pt x="1081994" y="328434"/>
                </a:lnTo>
                <a:lnTo>
                  <a:pt x="1017417" y="328434"/>
                </a:lnTo>
                <a:lnTo>
                  <a:pt x="995538" y="325708"/>
                </a:lnTo>
                <a:lnTo>
                  <a:pt x="978670" y="317563"/>
                </a:lnTo>
                <a:lnTo>
                  <a:pt x="967815" y="304042"/>
                </a:lnTo>
                <a:lnTo>
                  <a:pt x="963973" y="285193"/>
                </a:lnTo>
                <a:lnTo>
                  <a:pt x="967473" y="266928"/>
                </a:lnTo>
                <a:lnTo>
                  <a:pt x="978488" y="252034"/>
                </a:lnTo>
                <a:lnTo>
                  <a:pt x="997793" y="241330"/>
                </a:lnTo>
                <a:lnTo>
                  <a:pt x="1026162" y="235636"/>
                </a:lnTo>
                <a:lnTo>
                  <a:pt x="1095639" y="230292"/>
                </a:lnTo>
                <a:lnTo>
                  <a:pt x="1128676" y="230292"/>
                </a:lnTo>
                <a:lnTo>
                  <a:pt x="1128591" y="197254"/>
                </a:lnTo>
                <a:lnTo>
                  <a:pt x="1121601" y="157536"/>
                </a:lnTo>
                <a:lnTo>
                  <a:pt x="1106759" y="136523"/>
                </a:lnTo>
                <a:close/>
              </a:path>
              <a:path w="2178685" h="356234">
                <a:moveTo>
                  <a:pt x="1128676" y="308514"/>
                </a:moveTo>
                <a:lnTo>
                  <a:pt x="1096124" y="308514"/>
                </a:lnTo>
                <a:lnTo>
                  <a:pt x="1100497" y="349811"/>
                </a:lnTo>
                <a:lnTo>
                  <a:pt x="1128676" y="349811"/>
                </a:lnTo>
                <a:lnTo>
                  <a:pt x="1128676" y="308514"/>
                </a:lnTo>
                <a:close/>
              </a:path>
              <a:path w="2178685" h="356234">
                <a:moveTo>
                  <a:pt x="1128676" y="230292"/>
                </a:moveTo>
                <a:lnTo>
                  <a:pt x="1095639" y="230292"/>
                </a:lnTo>
                <a:lnTo>
                  <a:pt x="1095639" y="242924"/>
                </a:lnTo>
                <a:lnTo>
                  <a:pt x="1090385" y="277807"/>
                </a:lnTo>
                <a:lnTo>
                  <a:pt x="1075111" y="304809"/>
                </a:lnTo>
                <a:lnTo>
                  <a:pt x="1050546" y="322247"/>
                </a:lnTo>
                <a:lnTo>
                  <a:pt x="1017417" y="328434"/>
                </a:lnTo>
                <a:lnTo>
                  <a:pt x="1082027" y="328434"/>
                </a:lnTo>
                <a:lnTo>
                  <a:pt x="1096124" y="308514"/>
                </a:lnTo>
                <a:lnTo>
                  <a:pt x="1128676" y="308514"/>
                </a:lnTo>
                <a:lnTo>
                  <a:pt x="1128676" y="230292"/>
                </a:lnTo>
                <a:close/>
              </a:path>
              <a:path w="2178685" h="356234">
                <a:moveTo>
                  <a:pt x="1034422" y="108344"/>
                </a:moveTo>
                <a:lnTo>
                  <a:pt x="994924" y="113870"/>
                </a:lnTo>
                <a:lnTo>
                  <a:pt x="964163" y="129721"/>
                </a:lnTo>
                <a:lnTo>
                  <a:pt x="964302" y="129721"/>
                </a:lnTo>
                <a:lnTo>
                  <a:pt x="944714" y="154257"/>
                </a:lnTo>
                <a:lnTo>
                  <a:pt x="937738" y="186566"/>
                </a:lnTo>
                <a:lnTo>
                  <a:pt x="968346" y="186566"/>
                </a:lnTo>
                <a:lnTo>
                  <a:pt x="972779" y="165424"/>
                </a:lnTo>
                <a:lnTo>
                  <a:pt x="985594" y="149702"/>
                </a:lnTo>
                <a:lnTo>
                  <a:pt x="1006060" y="139901"/>
                </a:lnTo>
                <a:lnTo>
                  <a:pt x="1033450" y="136523"/>
                </a:lnTo>
                <a:lnTo>
                  <a:pt x="1106759" y="136523"/>
                </a:lnTo>
                <a:lnTo>
                  <a:pt x="1101955" y="129721"/>
                </a:lnTo>
                <a:lnTo>
                  <a:pt x="1072105" y="113567"/>
                </a:lnTo>
                <a:lnTo>
                  <a:pt x="1034422" y="108344"/>
                </a:lnTo>
                <a:close/>
              </a:path>
              <a:path w="2178685" h="356234">
                <a:moveTo>
                  <a:pt x="1293117" y="108344"/>
                </a:moveTo>
                <a:lnTo>
                  <a:pt x="1246453" y="117393"/>
                </a:lnTo>
                <a:lnTo>
                  <a:pt x="1210584" y="142839"/>
                </a:lnTo>
                <a:lnTo>
                  <a:pt x="1187559" y="182132"/>
                </a:lnTo>
                <a:lnTo>
                  <a:pt x="1179507" y="232235"/>
                </a:lnTo>
                <a:lnTo>
                  <a:pt x="1179428" y="232721"/>
                </a:lnTo>
                <a:lnTo>
                  <a:pt x="1187528" y="283083"/>
                </a:lnTo>
                <a:lnTo>
                  <a:pt x="1210341" y="321875"/>
                </a:lnTo>
                <a:lnTo>
                  <a:pt x="1245633" y="346820"/>
                </a:lnTo>
                <a:lnTo>
                  <a:pt x="1291174" y="355641"/>
                </a:lnTo>
                <a:lnTo>
                  <a:pt x="1328774" y="349955"/>
                </a:lnTo>
                <a:lnTo>
                  <a:pt x="1360225" y="333839"/>
                </a:lnTo>
                <a:lnTo>
                  <a:pt x="1368012" y="325518"/>
                </a:lnTo>
                <a:lnTo>
                  <a:pt x="1291174" y="325518"/>
                </a:lnTo>
                <a:lnTo>
                  <a:pt x="1258789" y="318800"/>
                </a:lnTo>
                <a:lnTo>
                  <a:pt x="1233965" y="299829"/>
                </a:lnTo>
                <a:lnTo>
                  <a:pt x="1218069" y="270382"/>
                </a:lnTo>
                <a:lnTo>
                  <a:pt x="1212538" y="232721"/>
                </a:lnTo>
                <a:lnTo>
                  <a:pt x="1212466" y="232235"/>
                </a:lnTo>
                <a:lnTo>
                  <a:pt x="1218448" y="193117"/>
                </a:lnTo>
                <a:lnTo>
                  <a:pt x="1235180" y="163427"/>
                </a:lnTo>
                <a:lnTo>
                  <a:pt x="1260839" y="144578"/>
                </a:lnTo>
                <a:lnTo>
                  <a:pt x="1293603" y="137981"/>
                </a:lnTo>
                <a:lnTo>
                  <a:pt x="1368688" y="137981"/>
                </a:lnTo>
                <a:lnTo>
                  <a:pt x="1361804" y="130207"/>
                </a:lnTo>
                <a:lnTo>
                  <a:pt x="1330945" y="114037"/>
                </a:lnTo>
                <a:lnTo>
                  <a:pt x="1293117" y="108344"/>
                </a:lnTo>
                <a:close/>
              </a:path>
              <a:path w="2178685" h="356234">
                <a:moveTo>
                  <a:pt x="1397575" y="275962"/>
                </a:moveTo>
                <a:lnTo>
                  <a:pt x="1363565" y="275962"/>
                </a:lnTo>
                <a:lnTo>
                  <a:pt x="1353279" y="296413"/>
                </a:lnTo>
                <a:lnTo>
                  <a:pt x="1337026" y="312036"/>
                </a:lnTo>
                <a:lnTo>
                  <a:pt x="1315944" y="322011"/>
                </a:lnTo>
                <a:lnTo>
                  <a:pt x="1291174" y="325518"/>
                </a:lnTo>
                <a:lnTo>
                  <a:pt x="1368012" y="325518"/>
                </a:lnTo>
                <a:lnTo>
                  <a:pt x="1383751" y="308703"/>
                </a:lnTo>
                <a:lnTo>
                  <a:pt x="1397575" y="275962"/>
                </a:lnTo>
                <a:close/>
              </a:path>
              <a:path w="2178685" h="356234">
                <a:moveTo>
                  <a:pt x="1368688" y="137981"/>
                </a:moveTo>
                <a:lnTo>
                  <a:pt x="1293603" y="137981"/>
                </a:lnTo>
                <a:lnTo>
                  <a:pt x="1316962" y="141298"/>
                </a:lnTo>
                <a:lnTo>
                  <a:pt x="1337269" y="151038"/>
                </a:lnTo>
                <a:lnTo>
                  <a:pt x="1353112" y="166881"/>
                </a:lnTo>
                <a:lnTo>
                  <a:pt x="1363080" y="188509"/>
                </a:lnTo>
                <a:lnTo>
                  <a:pt x="1396603" y="188509"/>
                </a:lnTo>
                <a:lnTo>
                  <a:pt x="1384191" y="155486"/>
                </a:lnTo>
                <a:lnTo>
                  <a:pt x="1368688" y="137981"/>
                </a:lnTo>
                <a:close/>
              </a:path>
              <a:path w="2178685" h="356234">
                <a:moveTo>
                  <a:pt x="1502290" y="142839"/>
                </a:moveTo>
                <a:lnTo>
                  <a:pt x="1469253" y="142839"/>
                </a:lnTo>
                <a:lnTo>
                  <a:pt x="1469253" y="349811"/>
                </a:lnTo>
                <a:lnTo>
                  <a:pt x="1502290" y="349811"/>
                </a:lnTo>
                <a:lnTo>
                  <a:pt x="1502290" y="142839"/>
                </a:lnTo>
                <a:close/>
              </a:path>
              <a:path w="2178685" h="356234">
                <a:moveTo>
                  <a:pt x="1549418" y="114660"/>
                </a:moveTo>
                <a:lnTo>
                  <a:pt x="1422125" y="114660"/>
                </a:lnTo>
                <a:lnTo>
                  <a:pt x="1422125" y="142839"/>
                </a:lnTo>
                <a:lnTo>
                  <a:pt x="1549418" y="142839"/>
                </a:lnTo>
                <a:lnTo>
                  <a:pt x="1549418" y="114660"/>
                </a:lnTo>
                <a:close/>
              </a:path>
              <a:path w="2178685" h="356234">
                <a:moveTo>
                  <a:pt x="1502290" y="40325"/>
                </a:moveTo>
                <a:lnTo>
                  <a:pt x="1469253" y="40325"/>
                </a:lnTo>
                <a:lnTo>
                  <a:pt x="1469253" y="114660"/>
                </a:lnTo>
                <a:lnTo>
                  <a:pt x="1502290" y="114660"/>
                </a:lnTo>
                <a:lnTo>
                  <a:pt x="1502290" y="40325"/>
                </a:lnTo>
                <a:close/>
              </a:path>
              <a:path w="2178685" h="356234">
                <a:moveTo>
                  <a:pt x="1609591" y="0"/>
                </a:moveTo>
                <a:lnTo>
                  <a:pt x="1599980" y="2034"/>
                </a:lnTo>
                <a:lnTo>
                  <a:pt x="1592100" y="7530"/>
                </a:lnTo>
                <a:lnTo>
                  <a:pt x="1586771" y="15577"/>
                </a:lnTo>
                <a:lnTo>
                  <a:pt x="1584813" y="25264"/>
                </a:lnTo>
                <a:lnTo>
                  <a:pt x="1586771" y="34874"/>
                </a:lnTo>
                <a:lnTo>
                  <a:pt x="1592100" y="42754"/>
                </a:lnTo>
                <a:lnTo>
                  <a:pt x="1599980" y="48083"/>
                </a:lnTo>
                <a:lnTo>
                  <a:pt x="1609591" y="50042"/>
                </a:lnTo>
                <a:lnTo>
                  <a:pt x="1619278" y="48083"/>
                </a:lnTo>
                <a:lnTo>
                  <a:pt x="1627325" y="42754"/>
                </a:lnTo>
                <a:lnTo>
                  <a:pt x="1632821" y="34874"/>
                </a:lnTo>
                <a:lnTo>
                  <a:pt x="1634855" y="25264"/>
                </a:lnTo>
                <a:lnTo>
                  <a:pt x="1632821" y="15577"/>
                </a:lnTo>
                <a:lnTo>
                  <a:pt x="1627325" y="7530"/>
                </a:lnTo>
                <a:lnTo>
                  <a:pt x="1619278" y="2034"/>
                </a:lnTo>
                <a:lnTo>
                  <a:pt x="1609591" y="0"/>
                </a:lnTo>
                <a:close/>
              </a:path>
              <a:path w="2178685" h="356234">
                <a:moveTo>
                  <a:pt x="1626596" y="114660"/>
                </a:moveTo>
                <a:lnTo>
                  <a:pt x="1593072" y="114660"/>
                </a:lnTo>
                <a:lnTo>
                  <a:pt x="1593072" y="349811"/>
                </a:lnTo>
                <a:lnTo>
                  <a:pt x="1626596" y="349811"/>
                </a:lnTo>
                <a:lnTo>
                  <a:pt x="1626596" y="114660"/>
                </a:lnTo>
                <a:close/>
              </a:path>
              <a:path w="2178685" h="356234">
                <a:moveTo>
                  <a:pt x="1799505" y="108344"/>
                </a:moveTo>
                <a:lnTo>
                  <a:pt x="1751725" y="117590"/>
                </a:lnTo>
                <a:lnTo>
                  <a:pt x="1713874" y="143325"/>
                </a:lnTo>
                <a:lnTo>
                  <a:pt x="1688959" y="182542"/>
                </a:lnTo>
                <a:lnTo>
                  <a:pt x="1680074" y="231750"/>
                </a:lnTo>
                <a:lnTo>
                  <a:pt x="1679986" y="232235"/>
                </a:lnTo>
                <a:lnTo>
                  <a:pt x="1688959" y="281648"/>
                </a:lnTo>
                <a:lnTo>
                  <a:pt x="1713874" y="320721"/>
                </a:lnTo>
                <a:lnTo>
                  <a:pt x="1751725" y="346402"/>
                </a:lnTo>
                <a:lnTo>
                  <a:pt x="1799505" y="355641"/>
                </a:lnTo>
                <a:lnTo>
                  <a:pt x="1847285" y="346402"/>
                </a:lnTo>
                <a:lnTo>
                  <a:pt x="1878065" y="325518"/>
                </a:lnTo>
                <a:lnTo>
                  <a:pt x="1799505" y="325518"/>
                </a:lnTo>
                <a:lnTo>
                  <a:pt x="1764827" y="318656"/>
                </a:lnTo>
                <a:lnTo>
                  <a:pt x="1737802" y="299404"/>
                </a:lnTo>
                <a:lnTo>
                  <a:pt x="1720251" y="269767"/>
                </a:lnTo>
                <a:lnTo>
                  <a:pt x="1714075" y="232235"/>
                </a:lnTo>
                <a:lnTo>
                  <a:pt x="1713995" y="231750"/>
                </a:lnTo>
                <a:lnTo>
                  <a:pt x="1720251" y="194218"/>
                </a:lnTo>
                <a:lnTo>
                  <a:pt x="1737802" y="164702"/>
                </a:lnTo>
                <a:lnTo>
                  <a:pt x="1764827" y="145390"/>
                </a:lnTo>
                <a:lnTo>
                  <a:pt x="1799505" y="138466"/>
                </a:lnTo>
                <a:lnTo>
                  <a:pt x="1877990" y="138466"/>
                </a:lnTo>
                <a:lnTo>
                  <a:pt x="1847285" y="117590"/>
                </a:lnTo>
                <a:lnTo>
                  <a:pt x="1799505" y="108344"/>
                </a:lnTo>
                <a:close/>
              </a:path>
              <a:path w="2178685" h="356234">
                <a:moveTo>
                  <a:pt x="1877990" y="138466"/>
                </a:moveTo>
                <a:lnTo>
                  <a:pt x="1799505" y="138466"/>
                </a:lnTo>
                <a:lnTo>
                  <a:pt x="1833977" y="145390"/>
                </a:lnTo>
                <a:lnTo>
                  <a:pt x="1861025" y="164702"/>
                </a:lnTo>
                <a:lnTo>
                  <a:pt x="1878691" y="194218"/>
                </a:lnTo>
                <a:lnTo>
                  <a:pt x="1885014" y="231750"/>
                </a:lnTo>
                <a:lnTo>
                  <a:pt x="1878691" y="269767"/>
                </a:lnTo>
                <a:lnTo>
                  <a:pt x="1861025" y="299404"/>
                </a:lnTo>
                <a:lnTo>
                  <a:pt x="1833977" y="318656"/>
                </a:lnTo>
                <a:lnTo>
                  <a:pt x="1799505" y="325518"/>
                </a:lnTo>
                <a:lnTo>
                  <a:pt x="1878065" y="325518"/>
                </a:lnTo>
                <a:lnTo>
                  <a:pt x="1885136" y="320721"/>
                </a:lnTo>
                <a:lnTo>
                  <a:pt x="1910051" y="281648"/>
                </a:lnTo>
                <a:lnTo>
                  <a:pt x="1919024" y="232235"/>
                </a:lnTo>
                <a:lnTo>
                  <a:pt x="1910051" y="182542"/>
                </a:lnTo>
                <a:lnTo>
                  <a:pt x="1885136" y="143325"/>
                </a:lnTo>
                <a:lnTo>
                  <a:pt x="1877990" y="138466"/>
                </a:lnTo>
                <a:close/>
              </a:path>
              <a:path w="2178685" h="356234">
                <a:moveTo>
                  <a:pt x="2001793" y="114660"/>
                </a:moveTo>
                <a:lnTo>
                  <a:pt x="1972642" y="114660"/>
                </a:lnTo>
                <a:lnTo>
                  <a:pt x="1972642" y="349811"/>
                </a:lnTo>
                <a:lnTo>
                  <a:pt x="2006165" y="349811"/>
                </a:lnTo>
                <a:lnTo>
                  <a:pt x="2006165" y="226891"/>
                </a:lnTo>
                <a:lnTo>
                  <a:pt x="2011168" y="190809"/>
                </a:lnTo>
                <a:lnTo>
                  <a:pt x="2025782" y="163063"/>
                </a:lnTo>
                <a:lnTo>
                  <a:pt x="2035770" y="155532"/>
                </a:lnTo>
                <a:lnTo>
                  <a:pt x="2006658" y="155532"/>
                </a:lnTo>
                <a:lnTo>
                  <a:pt x="2001865" y="115267"/>
                </a:lnTo>
                <a:lnTo>
                  <a:pt x="2001793" y="114660"/>
                </a:lnTo>
                <a:close/>
              </a:path>
              <a:path w="2178685" h="356234">
                <a:moveTo>
                  <a:pt x="2159319" y="138952"/>
                </a:moveTo>
                <a:lnTo>
                  <a:pt x="2081472" y="138952"/>
                </a:lnTo>
                <a:lnTo>
                  <a:pt x="2107814" y="142847"/>
                </a:lnTo>
                <a:lnTo>
                  <a:pt x="2127870" y="155532"/>
                </a:lnTo>
                <a:lnTo>
                  <a:pt x="2140639" y="178511"/>
                </a:lnTo>
                <a:lnTo>
                  <a:pt x="2145118" y="213287"/>
                </a:lnTo>
                <a:lnTo>
                  <a:pt x="2145118" y="349811"/>
                </a:lnTo>
                <a:lnTo>
                  <a:pt x="2178642" y="349811"/>
                </a:lnTo>
                <a:lnTo>
                  <a:pt x="2178642" y="206000"/>
                </a:lnTo>
                <a:lnTo>
                  <a:pt x="2173457" y="165735"/>
                </a:lnTo>
                <a:lnTo>
                  <a:pt x="2159319" y="138952"/>
                </a:lnTo>
                <a:close/>
              </a:path>
              <a:path w="2178685" h="356234">
                <a:moveTo>
                  <a:pt x="2087302" y="108344"/>
                </a:moveTo>
                <a:lnTo>
                  <a:pt x="2062539" y="111472"/>
                </a:lnTo>
                <a:lnTo>
                  <a:pt x="2040053" y="120612"/>
                </a:lnTo>
                <a:lnTo>
                  <a:pt x="2021029" y="135400"/>
                </a:lnTo>
                <a:lnTo>
                  <a:pt x="2006608" y="155532"/>
                </a:lnTo>
                <a:lnTo>
                  <a:pt x="2035770" y="155532"/>
                </a:lnTo>
                <a:lnTo>
                  <a:pt x="2049414" y="145246"/>
                </a:lnTo>
                <a:lnTo>
                  <a:pt x="2081472" y="138952"/>
                </a:lnTo>
                <a:lnTo>
                  <a:pt x="2159319" y="138952"/>
                </a:lnTo>
                <a:lnTo>
                  <a:pt x="2157204" y="134944"/>
                </a:lnTo>
                <a:lnTo>
                  <a:pt x="2128835" y="115267"/>
                </a:lnTo>
                <a:lnTo>
                  <a:pt x="2087302" y="108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4151" y="1382156"/>
            <a:ext cx="7601862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4303" y="2195897"/>
            <a:ext cx="7005022" cy="66233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749" y="2082463"/>
            <a:ext cx="17046601" cy="73470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968476" y="5478099"/>
            <a:ext cx="2660015" cy="462915"/>
          </a:xfrm>
          <a:custGeom>
            <a:avLst/>
            <a:gdLst/>
            <a:ahLst/>
            <a:cxnLst/>
            <a:rect l="l" t="t" r="r" b="b"/>
            <a:pathLst>
              <a:path w="2660015" h="462914">
                <a:moveTo>
                  <a:pt x="165674" y="0"/>
                </a:moveTo>
                <a:lnTo>
                  <a:pt x="119662" y="6030"/>
                </a:lnTo>
                <a:lnTo>
                  <a:pt x="79535" y="23302"/>
                </a:lnTo>
                <a:lnTo>
                  <a:pt x="46398" y="50589"/>
                </a:lnTo>
                <a:lnTo>
                  <a:pt x="21359" y="86661"/>
                </a:lnTo>
                <a:lnTo>
                  <a:pt x="5585" y="130122"/>
                </a:lnTo>
                <a:lnTo>
                  <a:pt x="5524" y="130290"/>
                </a:lnTo>
                <a:lnTo>
                  <a:pt x="0" y="180250"/>
                </a:lnTo>
                <a:lnTo>
                  <a:pt x="5490" y="230173"/>
                </a:lnTo>
                <a:lnTo>
                  <a:pt x="21251" y="273713"/>
                </a:lnTo>
                <a:lnTo>
                  <a:pt x="46216" y="309668"/>
                </a:lnTo>
                <a:lnTo>
                  <a:pt x="79319" y="336837"/>
                </a:lnTo>
                <a:lnTo>
                  <a:pt x="119494" y="354019"/>
                </a:lnTo>
                <a:lnTo>
                  <a:pt x="165674" y="360014"/>
                </a:lnTo>
                <a:lnTo>
                  <a:pt x="211686" y="354019"/>
                </a:lnTo>
                <a:lnTo>
                  <a:pt x="251813" y="336837"/>
                </a:lnTo>
                <a:lnTo>
                  <a:pt x="264433" y="326490"/>
                </a:lnTo>
                <a:lnTo>
                  <a:pt x="165674" y="326490"/>
                </a:lnTo>
                <a:lnTo>
                  <a:pt x="122756" y="319630"/>
                </a:lnTo>
                <a:lnTo>
                  <a:pt x="87021" y="300060"/>
                </a:lnTo>
                <a:lnTo>
                  <a:pt x="59821" y="269296"/>
                </a:lnTo>
                <a:lnTo>
                  <a:pt x="42509" y="228854"/>
                </a:lnTo>
                <a:lnTo>
                  <a:pt x="36438" y="180250"/>
                </a:lnTo>
                <a:lnTo>
                  <a:pt x="42509" y="131645"/>
                </a:lnTo>
                <a:lnTo>
                  <a:pt x="59821" y="91203"/>
                </a:lnTo>
                <a:lnTo>
                  <a:pt x="87021" y="60439"/>
                </a:lnTo>
                <a:lnTo>
                  <a:pt x="122756" y="40869"/>
                </a:lnTo>
                <a:lnTo>
                  <a:pt x="165674" y="34009"/>
                </a:lnTo>
                <a:lnTo>
                  <a:pt x="265185" y="34009"/>
                </a:lnTo>
                <a:lnTo>
                  <a:pt x="252161" y="23302"/>
                </a:lnTo>
                <a:lnTo>
                  <a:pt x="211933" y="6030"/>
                </a:lnTo>
                <a:lnTo>
                  <a:pt x="212114" y="6030"/>
                </a:lnTo>
                <a:lnTo>
                  <a:pt x="165674" y="0"/>
                </a:lnTo>
                <a:close/>
              </a:path>
              <a:path w="2660015" h="462914">
                <a:moveTo>
                  <a:pt x="265185" y="34009"/>
                </a:moveTo>
                <a:lnTo>
                  <a:pt x="165674" y="34009"/>
                </a:lnTo>
                <a:lnTo>
                  <a:pt x="208643" y="40869"/>
                </a:lnTo>
                <a:lnTo>
                  <a:pt x="244498" y="60439"/>
                </a:lnTo>
                <a:lnTo>
                  <a:pt x="271842" y="91203"/>
                </a:lnTo>
                <a:lnTo>
                  <a:pt x="289274" y="131645"/>
                </a:lnTo>
                <a:lnTo>
                  <a:pt x="295396" y="180250"/>
                </a:lnTo>
                <a:lnTo>
                  <a:pt x="289274" y="228667"/>
                </a:lnTo>
                <a:lnTo>
                  <a:pt x="271842" y="269086"/>
                </a:lnTo>
                <a:lnTo>
                  <a:pt x="244498" y="299920"/>
                </a:lnTo>
                <a:lnTo>
                  <a:pt x="208557" y="319630"/>
                </a:lnTo>
                <a:lnTo>
                  <a:pt x="208352" y="319630"/>
                </a:lnTo>
                <a:lnTo>
                  <a:pt x="165674" y="326490"/>
                </a:lnTo>
                <a:lnTo>
                  <a:pt x="264433" y="326490"/>
                </a:lnTo>
                <a:lnTo>
                  <a:pt x="284950" y="309668"/>
                </a:lnTo>
                <a:lnTo>
                  <a:pt x="309989" y="273713"/>
                </a:lnTo>
                <a:lnTo>
                  <a:pt x="325824" y="230173"/>
                </a:lnTo>
                <a:lnTo>
                  <a:pt x="331349" y="180250"/>
                </a:lnTo>
                <a:lnTo>
                  <a:pt x="325877" y="130290"/>
                </a:lnTo>
                <a:lnTo>
                  <a:pt x="325858" y="130122"/>
                </a:lnTo>
                <a:lnTo>
                  <a:pt x="310175" y="86661"/>
                </a:lnTo>
                <a:lnTo>
                  <a:pt x="310097" y="86445"/>
                </a:lnTo>
                <a:lnTo>
                  <a:pt x="285258" y="50589"/>
                </a:lnTo>
                <a:lnTo>
                  <a:pt x="285132" y="50406"/>
                </a:lnTo>
                <a:lnTo>
                  <a:pt x="265185" y="34009"/>
                </a:lnTo>
                <a:close/>
              </a:path>
              <a:path w="2660015" h="462914">
                <a:moveTo>
                  <a:pt x="419071" y="119033"/>
                </a:moveTo>
                <a:lnTo>
                  <a:pt x="387491" y="119033"/>
                </a:lnTo>
                <a:lnTo>
                  <a:pt x="387491" y="354184"/>
                </a:lnTo>
                <a:lnTo>
                  <a:pt x="421014" y="354184"/>
                </a:lnTo>
                <a:lnTo>
                  <a:pt x="421014" y="220089"/>
                </a:lnTo>
                <a:lnTo>
                  <a:pt x="426017" y="189693"/>
                </a:lnTo>
                <a:lnTo>
                  <a:pt x="440266" y="166403"/>
                </a:lnTo>
                <a:lnTo>
                  <a:pt x="456658" y="155471"/>
                </a:lnTo>
                <a:lnTo>
                  <a:pt x="421500" y="155471"/>
                </a:lnTo>
                <a:lnTo>
                  <a:pt x="419071" y="119033"/>
                </a:lnTo>
                <a:close/>
              </a:path>
              <a:path w="2660015" h="462914">
                <a:moveTo>
                  <a:pt x="495835" y="113688"/>
                </a:moveTo>
                <a:lnTo>
                  <a:pt x="488547" y="113688"/>
                </a:lnTo>
                <a:lnTo>
                  <a:pt x="465432" y="116664"/>
                </a:lnTo>
                <a:lnTo>
                  <a:pt x="446096" y="125106"/>
                </a:lnTo>
                <a:lnTo>
                  <a:pt x="431225" y="138284"/>
                </a:lnTo>
                <a:lnTo>
                  <a:pt x="421500" y="155471"/>
                </a:lnTo>
                <a:lnTo>
                  <a:pt x="456658" y="155471"/>
                </a:lnTo>
                <a:lnTo>
                  <a:pt x="462623" y="151493"/>
                </a:lnTo>
                <a:lnTo>
                  <a:pt x="491948" y="146240"/>
                </a:lnTo>
                <a:lnTo>
                  <a:pt x="510411" y="146240"/>
                </a:lnTo>
                <a:lnTo>
                  <a:pt x="510411" y="116117"/>
                </a:lnTo>
                <a:lnTo>
                  <a:pt x="502151" y="114174"/>
                </a:lnTo>
                <a:lnTo>
                  <a:pt x="495835" y="113688"/>
                </a:lnTo>
                <a:close/>
              </a:path>
              <a:path w="2660015" h="462914">
                <a:moveTo>
                  <a:pt x="572569" y="371674"/>
                </a:moveTo>
                <a:lnTo>
                  <a:pt x="539045" y="371674"/>
                </a:lnTo>
                <a:lnTo>
                  <a:pt x="551813" y="409510"/>
                </a:lnTo>
                <a:lnTo>
                  <a:pt x="551928" y="409851"/>
                </a:lnTo>
                <a:lnTo>
                  <a:pt x="575788" y="438418"/>
                </a:lnTo>
                <a:lnTo>
                  <a:pt x="609213" y="456326"/>
                </a:lnTo>
                <a:lnTo>
                  <a:pt x="650791" y="462528"/>
                </a:lnTo>
                <a:lnTo>
                  <a:pt x="697660" y="454299"/>
                </a:lnTo>
                <a:lnTo>
                  <a:pt x="732015" y="431919"/>
                </a:lnTo>
                <a:lnTo>
                  <a:pt x="651276" y="431919"/>
                </a:lnTo>
                <a:lnTo>
                  <a:pt x="622171" y="427835"/>
                </a:lnTo>
                <a:lnTo>
                  <a:pt x="598805" y="416008"/>
                </a:lnTo>
                <a:lnTo>
                  <a:pt x="581997" y="397075"/>
                </a:lnTo>
                <a:lnTo>
                  <a:pt x="572569" y="371674"/>
                </a:lnTo>
                <a:close/>
              </a:path>
              <a:path w="2660015" h="462914">
                <a:moveTo>
                  <a:pt x="764479" y="294424"/>
                </a:moveTo>
                <a:lnTo>
                  <a:pt x="731442" y="294424"/>
                </a:lnTo>
                <a:lnTo>
                  <a:pt x="731442" y="350297"/>
                </a:lnTo>
                <a:lnTo>
                  <a:pt x="725680" y="383752"/>
                </a:lnTo>
                <a:lnTo>
                  <a:pt x="709396" y="409510"/>
                </a:lnTo>
                <a:lnTo>
                  <a:pt x="684094" y="426066"/>
                </a:lnTo>
                <a:lnTo>
                  <a:pt x="651276" y="431919"/>
                </a:lnTo>
                <a:lnTo>
                  <a:pt x="732015" y="431919"/>
                </a:lnTo>
                <a:lnTo>
                  <a:pt x="733506" y="430948"/>
                </a:lnTo>
                <a:lnTo>
                  <a:pt x="756417" y="394479"/>
                </a:lnTo>
                <a:lnTo>
                  <a:pt x="764479" y="346896"/>
                </a:lnTo>
                <a:lnTo>
                  <a:pt x="764479" y="294424"/>
                </a:lnTo>
                <a:close/>
              </a:path>
              <a:path w="2660015" h="462914">
                <a:moveTo>
                  <a:pt x="644960" y="112717"/>
                </a:moveTo>
                <a:lnTo>
                  <a:pt x="598623" y="121993"/>
                </a:lnTo>
                <a:lnTo>
                  <a:pt x="563945" y="147212"/>
                </a:lnTo>
                <a:lnTo>
                  <a:pt x="542203" y="184455"/>
                </a:lnTo>
                <a:lnTo>
                  <a:pt x="534753" y="229320"/>
                </a:lnTo>
                <a:lnTo>
                  <a:pt x="534673" y="229806"/>
                </a:lnTo>
                <a:lnTo>
                  <a:pt x="542097" y="275157"/>
                </a:lnTo>
                <a:lnTo>
                  <a:pt x="563459" y="312400"/>
                </a:lnTo>
                <a:lnTo>
                  <a:pt x="597393" y="337619"/>
                </a:lnTo>
                <a:lnTo>
                  <a:pt x="642531" y="346896"/>
                </a:lnTo>
                <a:lnTo>
                  <a:pt x="671181" y="343343"/>
                </a:lnTo>
                <a:lnTo>
                  <a:pt x="696096" y="333049"/>
                </a:lnTo>
                <a:lnTo>
                  <a:pt x="716194" y="316773"/>
                </a:lnTo>
                <a:lnTo>
                  <a:pt x="647390" y="316773"/>
                </a:lnTo>
                <a:lnTo>
                  <a:pt x="614109" y="309873"/>
                </a:lnTo>
                <a:lnTo>
                  <a:pt x="589209" y="291084"/>
                </a:lnTo>
                <a:lnTo>
                  <a:pt x="573601" y="263277"/>
                </a:lnTo>
                <a:lnTo>
                  <a:pt x="568274" y="229806"/>
                </a:lnTo>
                <a:lnTo>
                  <a:pt x="568196" y="229320"/>
                </a:lnTo>
                <a:lnTo>
                  <a:pt x="573541" y="195645"/>
                </a:lnTo>
                <a:lnTo>
                  <a:pt x="589088" y="167982"/>
                </a:lnTo>
                <a:lnTo>
                  <a:pt x="614109" y="149246"/>
                </a:lnTo>
                <a:lnTo>
                  <a:pt x="647875" y="142353"/>
                </a:lnTo>
                <a:lnTo>
                  <a:pt x="716666" y="142353"/>
                </a:lnTo>
                <a:lnTo>
                  <a:pt x="698100" y="126502"/>
                </a:lnTo>
                <a:lnTo>
                  <a:pt x="673648" y="116216"/>
                </a:lnTo>
                <a:lnTo>
                  <a:pt x="644960" y="112717"/>
                </a:lnTo>
                <a:close/>
              </a:path>
              <a:path w="2660015" h="462914">
                <a:moveTo>
                  <a:pt x="716666" y="142353"/>
                </a:moveTo>
                <a:lnTo>
                  <a:pt x="647875" y="142353"/>
                </a:lnTo>
                <a:lnTo>
                  <a:pt x="682204" y="148905"/>
                </a:lnTo>
                <a:lnTo>
                  <a:pt x="707513" y="167071"/>
                </a:lnTo>
                <a:lnTo>
                  <a:pt x="723167" y="194620"/>
                </a:lnTo>
                <a:lnTo>
                  <a:pt x="728526" y="229320"/>
                </a:lnTo>
                <a:lnTo>
                  <a:pt x="723023" y="264301"/>
                </a:lnTo>
                <a:lnTo>
                  <a:pt x="707088" y="291995"/>
                </a:lnTo>
                <a:lnTo>
                  <a:pt x="681589" y="310214"/>
                </a:lnTo>
                <a:lnTo>
                  <a:pt x="647390" y="316773"/>
                </a:lnTo>
                <a:lnTo>
                  <a:pt x="716194" y="316773"/>
                </a:lnTo>
                <a:lnTo>
                  <a:pt x="716456" y="316561"/>
                </a:lnTo>
                <a:lnTo>
                  <a:pt x="731442" y="294424"/>
                </a:lnTo>
                <a:lnTo>
                  <a:pt x="764479" y="294424"/>
                </a:lnTo>
                <a:lnTo>
                  <a:pt x="764479" y="166160"/>
                </a:lnTo>
                <a:lnTo>
                  <a:pt x="731927" y="166160"/>
                </a:lnTo>
                <a:lnTo>
                  <a:pt x="717724" y="143257"/>
                </a:lnTo>
                <a:lnTo>
                  <a:pt x="716666" y="142353"/>
                </a:lnTo>
                <a:close/>
              </a:path>
              <a:path w="2660015" h="462914">
                <a:moveTo>
                  <a:pt x="764479" y="119033"/>
                </a:moveTo>
                <a:lnTo>
                  <a:pt x="735328" y="119033"/>
                </a:lnTo>
                <a:lnTo>
                  <a:pt x="731927" y="166160"/>
                </a:lnTo>
                <a:lnTo>
                  <a:pt x="764479" y="166160"/>
                </a:lnTo>
                <a:lnTo>
                  <a:pt x="764479" y="119033"/>
                </a:lnTo>
                <a:close/>
              </a:path>
              <a:path w="2660015" h="462914">
                <a:moveTo>
                  <a:pt x="999083" y="140896"/>
                </a:moveTo>
                <a:lnTo>
                  <a:pt x="925774" y="140896"/>
                </a:lnTo>
                <a:lnTo>
                  <a:pt x="950043" y="143894"/>
                </a:lnTo>
                <a:lnTo>
                  <a:pt x="970042" y="154074"/>
                </a:lnTo>
                <a:lnTo>
                  <a:pt x="969890" y="154074"/>
                </a:lnTo>
                <a:lnTo>
                  <a:pt x="983096" y="172666"/>
                </a:lnTo>
                <a:lnTo>
                  <a:pt x="987962" y="201627"/>
                </a:lnTo>
                <a:lnTo>
                  <a:pt x="987962" y="209400"/>
                </a:lnTo>
                <a:lnTo>
                  <a:pt x="910226" y="215717"/>
                </a:lnTo>
                <a:lnTo>
                  <a:pt x="873325" y="223171"/>
                </a:lnTo>
                <a:lnTo>
                  <a:pt x="845669" y="238551"/>
                </a:lnTo>
                <a:lnTo>
                  <a:pt x="828308" y="261219"/>
                </a:lnTo>
                <a:lnTo>
                  <a:pt x="822288" y="290537"/>
                </a:lnTo>
                <a:lnTo>
                  <a:pt x="827700" y="318815"/>
                </a:lnTo>
                <a:lnTo>
                  <a:pt x="843361" y="340762"/>
                </a:lnTo>
                <a:lnTo>
                  <a:pt x="868405" y="354965"/>
                </a:lnTo>
                <a:lnTo>
                  <a:pt x="901967" y="360014"/>
                </a:lnTo>
                <a:lnTo>
                  <a:pt x="930237" y="356818"/>
                </a:lnTo>
                <a:lnTo>
                  <a:pt x="954682" y="347564"/>
                </a:lnTo>
                <a:lnTo>
                  <a:pt x="974318" y="332806"/>
                </a:lnTo>
                <a:lnTo>
                  <a:pt x="909741" y="332806"/>
                </a:lnTo>
                <a:lnTo>
                  <a:pt x="887862" y="330081"/>
                </a:lnTo>
                <a:lnTo>
                  <a:pt x="870994" y="321935"/>
                </a:lnTo>
                <a:lnTo>
                  <a:pt x="860138" y="308415"/>
                </a:lnTo>
                <a:lnTo>
                  <a:pt x="856297" y="289566"/>
                </a:lnTo>
                <a:lnTo>
                  <a:pt x="859797" y="271301"/>
                </a:lnTo>
                <a:lnTo>
                  <a:pt x="870812" y="256406"/>
                </a:lnTo>
                <a:lnTo>
                  <a:pt x="890117" y="245703"/>
                </a:lnTo>
                <a:lnTo>
                  <a:pt x="918486" y="240009"/>
                </a:lnTo>
                <a:lnTo>
                  <a:pt x="987962" y="234665"/>
                </a:lnTo>
                <a:lnTo>
                  <a:pt x="1021000" y="234665"/>
                </a:lnTo>
                <a:lnTo>
                  <a:pt x="1020914" y="201627"/>
                </a:lnTo>
                <a:lnTo>
                  <a:pt x="1013925" y="161909"/>
                </a:lnTo>
                <a:lnTo>
                  <a:pt x="999083" y="140896"/>
                </a:lnTo>
                <a:close/>
              </a:path>
              <a:path w="2660015" h="462914">
                <a:moveTo>
                  <a:pt x="1021000" y="312886"/>
                </a:moveTo>
                <a:lnTo>
                  <a:pt x="988448" y="312886"/>
                </a:lnTo>
                <a:lnTo>
                  <a:pt x="992821" y="354184"/>
                </a:lnTo>
                <a:lnTo>
                  <a:pt x="1021000" y="354184"/>
                </a:lnTo>
                <a:lnTo>
                  <a:pt x="1021000" y="312886"/>
                </a:lnTo>
                <a:close/>
              </a:path>
              <a:path w="2660015" h="462914">
                <a:moveTo>
                  <a:pt x="1021000" y="234665"/>
                </a:moveTo>
                <a:lnTo>
                  <a:pt x="987962" y="234665"/>
                </a:lnTo>
                <a:lnTo>
                  <a:pt x="987962" y="247297"/>
                </a:lnTo>
                <a:lnTo>
                  <a:pt x="982709" y="282179"/>
                </a:lnTo>
                <a:lnTo>
                  <a:pt x="967435" y="309182"/>
                </a:lnTo>
                <a:lnTo>
                  <a:pt x="942869" y="326619"/>
                </a:lnTo>
                <a:lnTo>
                  <a:pt x="909741" y="332806"/>
                </a:lnTo>
                <a:lnTo>
                  <a:pt x="974351" y="332806"/>
                </a:lnTo>
                <a:lnTo>
                  <a:pt x="988448" y="312886"/>
                </a:lnTo>
                <a:lnTo>
                  <a:pt x="1021000" y="312886"/>
                </a:lnTo>
                <a:lnTo>
                  <a:pt x="1021000" y="234665"/>
                </a:lnTo>
                <a:close/>
              </a:path>
              <a:path w="2660015" h="462914">
                <a:moveTo>
                  <a:pt x="926745" y="112717"/>
                </a:moveTo>
                <a:lnTo>
                  <a:pt x="887247" y="118243"/>
                </a:lnTo>
                <a:lnTo>
                  <a:pt x="856487" y="134094"/>
                </a:lnTo>
                <a:lnTo>
                  <a:pt x="856625" y="134094"/>
                </a:lnTo>
                <a:lnTo>
                  <a:pt x="837038" y="158629"/>
                </a:lnTo>
                <a:lnTo>
                  <a:pt x="830061" y="190938"/>
                </a:lnTo>
                <a:lnTo>
                  <a:pt x="860670" y="190938"/>
                </a:lnTo>
                <a:lnTo>
                  <a:pt x="865103" y="169796"/>
                </a:lnTo>
                <a:lnTo>
                  <a:pt x="877917" y="154074"/>
                </a:lnTo>
                <a:lnTo>
                  <a:pt x="898384" y="144274"/>
                </a:lnTo>
                <a:lnTo>
                  <a:pt x="925774" y="140896"/>
                </a:lnTo>
                <a:lnTo>
                  <a:pt x="999083" y="140896"/>
                </a:lnTo>
                <a:lnTo>
                  <a:pt x="994278" y="134094"/>
                </a:lnTo>
                <a:lnTo>
                  <a:pt x="964429" y="117939"/>
                </a:lnTo>
                <a:lnTo>
                  <a:pt x="926745" y="112717"/>
                </a:lnTo>
                <a:close/>
              </a:path>
              <a:path w="2660015" h="462914">
                <a:moveTo>
                  <a:pt x="1117422" y="119033"/>
                </a:moveTo>
                <a:lnTo>
                  <a:pt x="1088271" y="119033"/>
                </a:lnTo>
                <a:lnTo>
                  <a:pt x="1088271" y="354184"/>
                </a:lnTo>
                <a:lnTo>
                  <a:pt x="1121795" y="354184"/>
                </a:lnTo>
                <a:lnTo>
                  <a:pt x="1121795" y="231264"/>
                </a:lnTo>
                <a:lnTo>
                  <a:pt x="1126797" y="195182"/>
                </a:lnTo>
                <a:lnTo>
                  <a:pt x="1141411" y="167435"/>
                </a:lnTo>
                <a:lnTo>
                  <a:pt x="1151399" y="159905"/>
                </a:lnTo>
                <a:lnTo>
                  <a:pt x="1122288" y="159905"/>
                </a:lnTo>
                <a:lnTo>
                  <a:pt x="1117494" y="119640"/>
                </a:lnTo>
                <a:lnTo>
                  <a:pt x="1117422" y="119033"/>
                </a:lnTo>
                <a:close/>
              </a:path>
              <a:path w="2660015" h="462914">
                <a:moveTo>
                  <a:pt x="1274949" y="143325"/>
                </a:moveTo>
                <a:lnTo>
                  <a:pt x="1197101" y="143325"/>
                </a:lnTo>
                <a:lnTo>
                  <a:pt x="1223443" y="147219"/>
                </a:lnTo>
                <a:lnTo>
                  <a:pt x="1243500" y="159905"/>
                </a:lnTo>
                <a:lnTo>
                  <a:pt x="1256269" y="182884"/>
                </a:lnTo>
                <a:lnTo>
                  <a:pt x="1260748" y="217660"/>
                </a:lnTo>
                <a:lnTo>
                  <a:pt x="1260748" y="354184"/>
                </a:lnTo>
                <a:lnTo>
                  <a:pt x="1294271" y="354184"/>
                </a:lnTo>
                <a:lnTo>
                  <a:pt x="1294271" y="210372"/>
                </a:lnTo>
                <a:lnTo>
                  <a:pt x="1289086" y="170107"/>
                </a:lnTo>
                <a:lnTo>
                  <a:pt x="1274949" y="143325"/>
                </a:lnTo>
                <a:close/>
              </a:path>
              <a:path w="2660015" h="462914">
                <a:moveTo>
                  <a:pt x="1202931" y="112717"/>
                </a:moveTo>
                <a:lnTo>
                  <a:pt x="1178168" y="115844"/>
                </a:lnTo>
                <a:lnTo>
                  <a:pt x="1155683" y="124984"/>
                </a:lnTo>
                <a:lnTo>
                  <a:pt x="1136659" y="139772"/>
                </a:lnTo>
                <a:lnTo>
                  <a:pt x="1122237" y="159905"/>
                </a:lnTo>
                <a:lnTo>
                  <a:pt x="1151399" y="159905"/>
                </a:lnTo>
                <a:lnTo>
                  <a:pt x="1165043" y="149618"/>
                </a:lnTo>
                <a:lnTo>
                  <a:pt x="1197101" y="143325"/>
                </a:lnTo>
                <a:lnTo>
                  <a:pt x="1274949" y="143325"/>
                </a:lnTo>
                <a:lnTo>
                  <a:pt x="1272833" y="139317"/>
                </a:lnTo>
                <a:lnTo>
                  <a:pt x="1244464" y="119640"/>
                </a:lnTo>
                <a:lnTo>
                  <a:pt x="1202931" y="112717"/>
                </a:lnTo>
                <a:close/>
              </a:path>
              <a:path w="2660015" h="462914">
                <a:moveTo>
                  <a:pt x="1377606" y="4372"/>
                </a:moveTo>
                <a:lnTo>
                  <a:pt x="1367995" y="6407"/>
                </a:lnTo>
                <a:lnTo>
                  <a:pt x="1360115" y="11903"/>
                </a:lnTo>
                <a:lnTo>
                  <a:pt x="1354786" y="19950"/>
                </a:lnTo>
                <a:lnTo>
                  <a:pt x="1352827" y="29636"/>
                </a:lnTo>
                <a:lnTo>
                  <a:pt x="1354786" y="39247"/>
                </a:lnTo>
                <a:lnTo>
                  <a:pt x="1360115" y="47127"/>
                </a:lnTo>
                <a:lnTo>
                  <a:pt x="1367995" y="52456"/>
                </a:lnTo>
                <a:lnTo>
                  <a:pt x="1377606" y="54415"/>
                </a:lnTo>
                <a:lnTo>
                  <a:pt x="1387292" y="52456"/>
                </a:lnTo>
                <a:lnTo>
                  <a:pt x="1395339" y="47127"/>
                </a:lnTo>
                <a:lnTo>
                  <a:pt x="1400835" y="39247"/>
                </a:lnTo>
                <a:lnTo>
                  <a:pt x="1402870" y="29636"/>
                </a:lnTo>
                <a:lnTo>
                  <a:pt x="1400835" y="19950"/>
                </a:lnTo>
                <a:lnTo>
                  <a:pt x="1395339" y="11903"/>
                </a:lnTo>
                <a:lnTo>
                  <a:pt x="1387292" y="6407"/>
                </a:lnTo>
                <a:lnTo>
                  <a:pt x="1377606" y="4372"/>
                </a:lnTo>
                <a:close/>
              </a:path>
              <a:path w="2660015" h="462914">
                <a:moveTo>
                  <a:pt x="1394610" y="119033"/>
                </a:moveTo>
                <a:lnTo>
                  <a:pt x="1361087" y="119033"/>
                </a:lnTo>
                <a:lnTo>
                  <a:pt x="1361087" y="354184"/>
                </a:lnTo>
                <a:lnTo>
                  <a:pt x="1394610" y="354184"/>
                </a:lnTo>
                <a:lnTo>
                  <a:pt x="1394610" y="119033"/>
                </a:lnTo>
                <a:close/>
              </a:path>
              <a:path w="2660015" h="462914">
                <a:moveTo>
                  <a:pt x="1625821" y="119033"/>
                </a:moveTo>
                <a:lnTo>
                  <a:pt x="1448486" y="119033"/>
                </a:lnTo>
                <a:lnTo>
                  <a:pt x="1448486" y="147212"/>
                </a:lnTo>
                <a:lnTo>
                  <a:pt x="1584524" y="147212"/>
                </a:lnTo>
                <a:lnTo>
                  <a:pt x="1448486" y="327462"/>
                </a:lnTo>
                <a:lnTo>
                  <a:pt x="1448486" y="354184"/>
                </a:lnTo>
                <a:lnTo>
                  <a:pt x="1625821" y="354184"/>
                </a:lnTo>
                <a:lnTo>
                  <a:pt x="1625821" y="326004"/>
                </a:lnTo>
                <a:lnTo>
                  <a:pt x="1489298" y="326004"/>
                </a:lnTo>
                <a:lnTo>
                  <a:pt x="1625821" y="146240"/>
                </a:lnTo>
                <a:lnTo>
                  <a:pt x="1625821" y="119033"/>
                </a:lnTo>
                <a:close/>
              </a:path>
              <a:path w="2660015" h="462914">
                <a:moveTo>
                  <a:pt x="1844574" y="140896"/>
                </a:moveTo>
                <a:lnTo>
                  <a:pt x="1771265" y="140896"/>
                </a:lnTo>
                <a:lnTo>
                  <a:pt x="1795535" y="143894"/>
                </a:lnTo>
                <a:lnTo>
                  <a:pt x="1815534" y="154074"/>
                </a:lnTo>
                <a:lnTo>
                  <a:pt x="1815381" y="154074"/>
                </a:lnTo>
                <a:lnTo>
                  <a:pt x="1828588" y="172666"/>
                </a:lnTo>
                <a:lnTo>
                  <a:pt x="1833454" y="201627"/>
                </a:lnTo>
                <a:lnTo>
                  <a:pt x="1833454" y="209400"/>
                </a:lnTo>
                <a:lnTo>
                  <a:pt x="1755718" y="215717"/>
                </a:lnTo>
                <a:lnTo>
                  <a:pt x="1718816" y="223171"/>
                </a:lnTo>
                <a:lnTo>
                  <a:pt x="1691161" y="238551"/>
                </a:lnTo>
                <a:lnTo>
                  <a:pt x="1673799" y="261219"/>
                </a:lnTo>
                <a:lnTo>
                  <a:pt x="1667779" y="290537"/>
                </a:lnTo>
                <a:lnTo>
                  <a:pt x="1673192" y="318815"/>
                </a:lnTo>
                <a:lnTo>
                  <a:pt x="1688853" y="340762"/>
                </a:lnTo>
                <a:lnTo>
                  <a:pt x="1713897" y="354965"/>
                </a:lnTo>
                <a:lnTo>
                  <a:pt x="1747458" y="360014"/>
                </a:lnTo>
                <a:lnTo>
                  <a:pt x="1775729" y="356818"/>
                </a:lnTo>
                <a:lnTo>
                  <a:pt x="1800173" y="347564"/>
                </a:lnTo>
                <a:lnTo>
                  <a:pt x="1819809" y="332806"/>
                </a:lnTo>
                <a:lnTo>
                  <a:pt x="1755232" y="332806"/>
                </a:lnTo>
                <a:lnTo>
                  <a:pt x="1733353" y="330081"/>
                </a:lnTo>
                <a:lnTo>
                  <a:pt x="1716485" y="321935"/>
                </a:lnTo>
                <a:lnTo>
                  <a:pt x="1705630" y="308415"/>
                </a:lnTo>
                <a:lnTo>
                  <a:pt x="1701788" y="289566"/>
                </a:lnTo>
                <a:lnTo>
                  <a:pt x="1705288" y="271301"/>
                </a:lnTo>
                <a:lnTo>
                  <a:pt x="1716303" y="256406"/>
                </a:lnTo>
                <a:lnTo>
                  <a:pt x="1735608" y="245703"/>
                </a:lnTo>
                <a:lnTo>
                  <a:pt x="1763977" y="240009"/>
                </a:lnTo>
                <a:lnTo>
                  <a:pt x="1833454" y="234665"/>
                </a:lnTo>
                <a:lnTo>
                  <a:pt x="1866491" y="234665"/>
                </a:lnTo>
                <a:lnTo>
                  <a:pt x="1866406" y="201627"/>
                </a:lnTo>
                <a:lnTo>
                  <a:pt x="1859416" y="161909"/>
                </a:lnTo>
                <a:lnTo>
                  <a:pt x="1844574" y="140896"/>
                </a:lnTo>
                <a:close/>
              </a:path>
              <a:path w="2660015" h="462914">
                <a:moveTo>
                  <a:pt x="1866491" y="312886"/>
                </a:moveTo>
                <a:lnTo>
                  <a:pt x="1833939" y="312886"/>
                </a:lnTo>
                <a:lnTo>
                  <a:pt x="1838312" y="354184"/>
                </a:lnTo>
                <a:lnTo>
                  <a:pt x="1866491" y="354184"/>
                </a:lnTo>
                <a:lnTo>
                  <a:pt x="1866491" y="312886"/>
                </a:lnTo>
                <a:close/>
              </a:path>
              <a:path w="2660015" h="462914">
                <a:moveTo>
                  <a:pt x="1866491" y="234665"/>
                </a:moveTo>
                <a:lnTo>
                  <a:pt x="1833454" y="234665"/>
                </a:lnTo>
                <a:lnTo>
                  <a:pt x="1833454" y="247297"/>
                </a:lnTo>
                <a:lnTo>
                  <a:pt x="1828200" y="282179"/>
                </a:lnTo>
                <a:lnTo>
                  <a:pt x="1812926" y="309182"/>
                </a:lnTo>
                <a:lnTo>
                  <a:pt x="1788361" y="326619"/>
                </a:lnTo>
                <a:lnTo>
                  <a:pt x="1755232" y="332806"/>
                </a:lnTo>
                <a:lnTo>
                  <a:pt x="1819843" y="332806"/>
                </a:lnTo>
                <a:lnTo>
                  <a:pt x="1833939" y="312886"/>
                </a:lnTo>
                <a:lnTo>
                  <a:pt x="1866491" y="312886"/>
                </a:lnTo>
                <a:lnTo>
                  <a:pt x="1866491" y="234665"/>
                </a:lnTo>
                <a:close/>
              </a:path>
              <a:path w="2660015" h="462914">
                <a:moveTo>
                  <a:pt x="1772237" y="112717"/>
                </a:moveTo>
                <a:lnTo>
                  <a:pt x="1732739" y="118243"/>
                </a:lnTo>
                <a:lnTo>
                  <a:pt x="1701978" y="134094"/>
                </a:lnTo>
                <a:lnTo>
                  <a:pt x="1702117" y="134094"/>
                </a:lnTo>
                <a:lnTo>
                  <a:pt x="1682529" y="158629"/>
                </a:lnTo>
                <a:lnTo>
                  <a:pt x="1675553" y="190938"/>
                </a:lnTo>
                <a:lnTo>
                  <a:pt x="1706161" y="190938"/>
                </a:lnTo>
                <a:lnTo>
                  <a:pt x="1710595" y="169796"/>
                </a:lnTo>
                <a:lnTo>
                  <a:pt x="1723409" y="154074"/>
                </a:lnTo>
                <a:lnTo>
                  <a:pt x="1743875" y="144274"/>
                </a:lnTo>
                <a:lnTo>
                  <a:pt x="1771265" y="140896"/>
                </a:lnTo>
                <a:lnTo>
                  <a:pt x="1844574" y="140896"/>
                </a:lnTo>
                <a:lnTo>
                  <a:pt x="1839770" y="134094"/>
                </a:lnTo>
                <a:lnTo>
                  <a:pt x="1809920" y="117939"/>
                </a:lnTo>
                <a:lnTo>
                  <a:pt x="1772237" y="112717"/>
                </a:lnTo>
                <a:close/>
              </a:path>
              <a:path w="2660015" h="462914">
                <a:moveTo>
                  <a:pt x="1983422" y="147212"/>
                </a:moveTo>
                <a:lnTo>
                  <a:pt x="1950384" y="147212"/>
                </a:lnTo>
                <a:lnTo>
                  <a:pt x="1950384" y="354184"/>
                </a:lnTo>
                <a:lnTo>
                  <a:pt x="1983422" y="354184"/>
                </a:lnTo>
                <a:lnTo>
                  <a:pt x="1983422" y="147212"/>
                </a:lnTo>
                <a:close/>
              </a:path>
              <a:path w="2660015" h="462914">
                <a:moveTo>
                  <a:pt x="2030549" y="119033"/>
                </a:moveTo>
                <a:lnTo>
                  <a:pt x="1903257" y="119033"/>
                </a:lnTo>
                <a:lnTo>
                  <a:pt x="1903257" y="147212"/>
                </a:lnTo>
                <a:lnTo>
                  <a:pt x="2030549" y="147212"/>
                </a:lnTo>
                <a:lnTo>
                  <a:pt x="2030549" y="119033"/>
                </a:lnTo>
                <a:close/>
              </a:path>
              <a:path w="2660015" h="462914">
                <a:moveTo>
                  <a:pt x="1983422" y="44698"/>
                </a:moveTo>
                <a:lnTo>
                  <a:pt x="1950384" y="44698"/>
                </a:lnTo>
                <a:lnTo>
                  <a:pt x="1950384" y="119033"/>
                </a:lnTo>
                <a:lnTo>
                  <a:pt x="1983422" y="119033"/>
                </a:lnTo>
                <a:lnTo>
                  <a:pt x="1983422" y="44698"/>
                </a:lnTo>
                <a:close/>
              </a:path>
              <a:path w="2660015" h="462914">
                <a:moveTo>
                  <a:pt x="2090722" y="4372"/>
                </a:moveTo>
                <a:lnTo>
                  <a:pt x="2081111" y="6407"/>
                </a:lnTo>
                <a:lnTo>
                  <a:pt x="2073232" y="11903"/>
                </a:lnTo>
                <a:lnTo>
                  <a:pt x="2067902" y="19950"/>
                </a:lnTo>
                <a:lnTo>
                  <a:pt x="2065944" y="29636"/>
                </a:lnTo>
                <a:lnTo>
                  <a:pt x="2067902" y="39247"/>
                </a:lnTo>
                <a:lnTo>
                  <a:pt x="2073232" y="47127"/>
                </a:lnTo>
                <a:lnTo>
                  <a:pt x="2081111" y="52456"/>
                </a:lnTo>
                <a:lnTo>
                  <a:pt x="2090722" y="54415"/>
                </a:lnTo>
                <a:lnTo>
                  <a:pt x="2100409" y="52456"/>
                </a:lnTo>
                <a:lnTo>
                  <a:pt x="2108456" y="47127"/>
                </a:lnTo>
                <a:lnTo>
                  <a:pt x="2113952" y="39247"/>
                </a:lnTo>
                <a:lnTo>
                  <a:pt x="2115986" y="29636"/>
                </a:lnTo>
                <a:lnTo>
                  <a:pt x="2113952" y="19950"/>
                </a:lnTo>
                <a:lnTo>
                  <a:pt x="2108456" y="11903"/>
                </a:lnTo>
                <a:lnTo>
                  <a:pt x="2100409" y="6407"/>
                </a:lnTo>
                <a:lnTo>
                  <a:pt x="2090722" y="4372"/>
                </a:lnTo>
                <a:close/>
              </a:path>
              <a:path w="2660015" h="462914">
                <a:moveTo>
                  <a:pt x="2107727" y="119033"/>
                </a:moveTo>
                <a:lnTo>
                  <a:pt x="2074203" y="119033"/>
                </a:lnTo>
                <a:lnTo>
                  <a:pt x="2074203" y="354184"/>
                </a:lnTo>
                <a:lnTo>
                  <a:pt x="2107727" y="354184"/>
                </a:lnTo>
                <a:lnTo>
                  <a:pt x="2107727" y="119033"/>
                </a:lnTo>
                <a:close/>
              </a:path>
              <a:path w="2660015" h="462914">
                <a:moveTo>
                  <a:pt x="2280636" y="112717"/>
                </a:moveTo>
                <a:lnTo>
                  <a:pt x="2232856" y="121963"/>
                </a:lnTo>
                <a:lnTo>
                  <a:pt x="2195005" y="147698"/>
                </a:lnTo>
                <a:lnTo>
                  <a:pt x="2170090" y="186915"/>
                </a:lnTo>
                <a:lnTo>
                  <a:pt x="2161205" y="236122"/>
                </a:lnTo>
                <a:lnTo>
                  <a:pt x="2161117" y="236608"/>
                </a:lnTo>
                <a:lnTo>
                  <a:pt x="2170090" y="286020"/>
                </a:lnTo>
                <a:lnTo>
                  <a:pt x="2195005" y="325093"/>
                </a:lnTo>
                <a:lnTo>
                  <a:pt x="2232856" y="350775"/>
                </a:lnTo>
                <a:lnTo>
                  <a:pt x="2280636" y="360014"/>
                </a:lnTo>
                <a:lnTo>
                  <a:pt x="2328416" y="350775"/>
                </a:lnTo>
                <a:lnTo>
                  <a:pt x="2359196" y="329891"/>
                </a:lnTo>
                <a:lnTo>
                  <a:pt x="2280636" y="329891"/>
                </a:lnTo>
                <a:lnTo>
                  <a:pt x="2245958" y="323028"/>
                </a:lnTo>
                <a:lnTo>
                  <a:pt x="2218933" y="303777"/>
                </a:lnTo>
                <a:lnTo>
                  <a:pt x="2201382" y="274140"/>
                </a:lnTo>
                <a:lnTo>
                  <a:pt x="2195206" y="236608"/>
                </a:lnTo>
                <a:lnTo>
                  <a:pt x="2195126" y="236122"/>
                </a:lnTo>
                <a:lnTo>
                  <a:pt x="2201382" y="198590"/>
                </a:lnTo>
                <a:lnTo>
                  <a:pt x="2218933" y="169075"/>
                </a:lnTo>
                <a:lnTo>
                  <a:pt x="2245958" y="149763"/>
                </a:lnTo>
                <a:lnTo>
                  <a:pt x="2280636" y="142839"/>
                </a:lnTo>
                <a:lnTo>
                  <a:pt x="2359121" y="142839"/>
                </a:lnTo>
                <a:lnTo>
                  <a:pt x="2328416" y="121963"/>
                </a:lnTo>
                <a:lnTo>
                  <a:pt x="2280636" y="112717"/>
                </a:lnTo>
                <a:close/>
              </a:path>
              <a:path w="2660015" h="462914">
                <a:moveTo>
                  <a:pt x="2359121" y="142839"/>
                </a:moveTo>
                <a:lnTo>
                  <a:pt x="2280636" y="142839"/>
                </a:lnTo>
                <a:lnTo>
                  <a:pt x="2315108" y="149763"/>
                </a:lnTo>
                <a:lnTo>
                  <a:pt x="2342156" y="169075"/>
                </a:lnTo>
                <a:lnTo>
                  <a:pt x="2359822" y="198590"/>
                </a:lnTo>
                <a:lnTo>
                  <a:pt x="2366145" y="236122"/>
                </a:lnTo>
                <a:lnTo>
                  <a:pt x="2359822" y="274140"/>
                </a:lnTo>
                <a:lnTo>
                  <a:pt x="2342156" y="303777"/>
                </a:lnTo>
                <a:lnTo>
                  <a:pt x="2315108" y="323028"/>
                </a:lnTo>
                <a:lnTo>
                  <a:pt x="2280636" y="329891"/>
                </a:lnTo>
                <a:lnTo>
                  <a:pt x="2359196" y="329891"/>
                </a:lnTo>
                <a:lnTo>
                  <a:pt x="2366267" y="325093"/>
                </a:lnTo>
                <a:lnTo>
                  <a:pt x="2391182" y="286020"/>
                </a:lnTo>
                <a:lnTo>
                  <a:pt x="2400155" y="236608"/>
                </a:lnTo>
                <a:lnTo>
                  <a:pt x="2391182" y="186915"/>
                </a:lnTo>
                <a:lnTo>
                  <a:pt x="2366267" y="147698"/>
                </a:lnTo>
                <a:lnTo>
                  <a:pt x="2359121" y="142839"/>
                </a:lnTo>
                <a:close/>
              </a:path>
              <a:path w="2660015" h="462914">
                <a:moveTo>
                  <a:pt x="2482924" y="119033"/>
                </a:moveTo>
                <a:lnTo>
                  <a:pt x="2453773" y="119033"/>
                </a:lnTo>
                <a:lnTo>
                  <a:pt x="2453773" y="354184"/>
                </a:lnTo>
                <a:lnTo>
                  <a:pt x="2487296" y="354184"/>
                </a:lnTo>
                <a:lnTo>
                  <a:pt x="2487296" y="231264"/>
                </a:lnTo>
                <a:lnTo>
                  <a:pt x="2492299" y="195182"/>
                </a:lnTo>
                <a:lnTo>
                  <a:pt x="2506913" y="167435"/>
                </a:lnTo>
                <a:lnTo>
                  <a:pt x="2516901" y="159905"/>
                </a:lnTo>
                <a:lnTo>
                  <a:pt x="2487790" y="159905"/>
                </a:lnTo>
                <a:lnTo>
                  <a:pt x="2482996" y="119640"/>
                </a:lnTo>
                <a:lnTo>
                  <a:pt x="2482924" y="119033"/>
                </a:lnTo>
                <a:close/>
              </a:path>
              <a:path w="2660015" h="462914">
                <a:moveTo>
                  <a:pt x="2640451" y="143325"/>
                </a:moveTo>
                <a:lnTo>
                  <a:pt x="2562603" y="143325"/>
                </a:lnTo>
                <a:lnTo>
                  <a:pt x="2588945" y="147219"/>
                </a:lnTo>
                <a:lnTo>
                  <a:pt x="2609002" y="159905"/>
                </a:lnTo>
                <a:lnTo>
                  <a:pt x="2621770" y="182884"/>
                </a:lnTo>
                <a:lnTo>
                  <a:pt x="2626249" y="217660"/>
                </a:lnTo>
                <a:lnTo>
                  <a:pt x="2626249" y="354184"/>
                </a:lnTo>
                <a:lnTo>
                  <a:pt x="2659773" y="354184"/>
                </a:lnTo>
                <a:lnTo>
                  <a:pt x="2659773" y="210372"/>
                </a:lnTo>
                <a:lnTo>
                  <a:pt x="2654588" y="170107"/>
                </a:lnTo>
                <a:lnTo>
                  <a:pt x="2640451" y="143325"/>
                </a:lnTo>
                <a:close/>
              </a:path>
              <a:path w="2660015" h="462914">
                <a:moveTo>
                  <a:pt x="2568433" y="112717"/>
                </a:moveTo>
                <a:lnTo>
                  <a:pt x="2543670" y="115844"/>
                </a:lnTo>
                <a:lnTo>
                  <a:pt x="2521184" y="124984"/>
                </a:lnTo>
                <a:lnTo>
                  <a:pt x="2502160" y="139772"/>
                </a:lnTo>
                <a:lnTo>
                  <a:pt x="2487739" y="159905"/>
                </a:lnTo>
                <a:lnTo>
                  <a:pt x="2516901" y="159905"/>
                </a:lnTo>
                <a:lnTo>
                  <a:pt x="2530545" y="149618"/>
                </a:lnTo>
                <a:lnTo>
                  <a:pt x="2562603" y="143325"/>
                </a:lnTo>
                <a:lnTo>
                  <a:pt x="2640451" y="143325"/>
                </a:lnTo>
                <a:lnTo>
                  <a:pt x="2638335" y="139317"/>
                </a:lnTo>
                <a:lnTo>
                  <a:pt x="2609966" y="119640"/>
                </a:lnTo>
                <a:lnTo>
                  <a:pt x="2568433" y="112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0887" y="1101269"/>
            <a:ext cx="4848139" cy="102065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3599" y="2994673"/>
            <a:ext cx="7539037" cy="74343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3624" y="2900435"/>
            <a:ext cx="8041639" cy="64024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3187"/>
            <a:ext cx="19685264" cy="74883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953414" y="5478099"/>
            <a:ext cx="2645410" cy="462915"/>
          </a:xfrm>
          <a:custGeom>
            <a:avLst/>
            <a:gdLst/>
            <a:ahLst/>
            <a:cxnLst/>
            <a:rect l="l" t="t" r="r" b="b"/>
            <a:pathLst>
              <a:path w="2645410" h="462914">
                <a:moveTo>
                  <a:pt x="357045" y="112717"/>
                </a:moveTo>
                <a:lnTo>
                  <a:pt x="309265" y="121963"/>
                </a:lnTo>
                <a:lnTo>
                  <a:pt x="271415" y="147698"/>
                </a:lnTo>
                <a:lnTo>
                  <a:pt x="246500" y="186915"/>
                </a:lnTo>
                <a:lnTo>
                  <a:pt x="237614" y="236122"/>
                </a:lnTo>
                <a:lnTo>
                  <a:pt x="237527" y="236608"/>
                </a:lnTo>
                <a:lnTo>
                  <a:pt x="246500" y="286020"/>
                </a:lnTo>
                <a:lnTo>
                  <a:pt x="271415" y="325093"/>
                </a:lnTo>
                <a:lnTo>
                  <a:pt x="309265" y="350775"/>
                </a:lnTo>
                <a:lnTo>
                  <a:pt x="357045" y="360014"/>
                </a:lnTo>
                <a:lnTo>
                  <a:pt x="404826" y="350775"/>
                </a:lnTo>
                <a:lnTo>
                  <a:pt x="435605" y="329891"/>
                </a:lnTo>
                <a:lnTo>
                  <a:pt x="357045" y="329891"/>
                </a:lnTo>
                <a:lnTo>
                  <a:pt x="322368" y="323028"/>
                </a:lnTo>
                <a:lnTo>
                  <a:pt x="295343" y="303777"/>
                </a:lnTo>
                <a:lnTo>
                  <a:pt x="277791" y="274140"/>
                </a:lnTo>
                <a:lnTo>
                  <a:pt x="271616" y="236608"/>
                </a:lnTo>
                <a:lnTo>
                  <a:pt x="271536" y="236122"/>
                </a:lnTo>
                <a:lnTo>
                  <a:pt x="277791" y="198590"/>
                </a:lnTo>
                <a:lnTo>
                  <a:pt x="295343" y="169075"/>
                </a:lnTo>
                <a:lnTo>
                  <a:pt x="322368" y="149762"/>
                </a:lnTo>
                <a:lnTo>
                  <a:pt x="357045" y="142839"/>
                </a:lnTo>
                <a:lnTo>
                  <a:pt x="435531" y="142839"/>
                </a:lnTo>
                <a:lnTo>
                  <a:pt x="404826" y="121963"/>
                </a:lnTo>
                <a:lnTo>
                  <a:pt x="357045" y="112717"/>
                </a:lnTo>
                <a:close/>
              </a:path>
              <a:path w="2645410" h="462914">
                <a:moveTo>
                  <a:pt x="141867" y="38382"/>
                </a:moveTo>
                <a:lnTo>
                  <a:pt x="106886" y="38382"/>
                </a:lnTo>
                <a:lnTo>
                  <a:pt x="106886" y="354184"/>
                </a:lnTo>
                <a:lnTo>
                  <a:pt x="141867" y="354184"/>
                </a:lnTo>
                <a:lnTo>
                  <a:pt x="141867" y="38382"/>
                </a:lnTo>
                <a:close/>
              </a:path>
              <a:path w="2645410" h="462914">
                <a:moveTo>
                  <a:pt x="435531" y="142839"/>
                </a:moveTo>
                <a:lnTo>
                  <a:pt x="357045" y="142839"/>
                </a:lnTo>
                <a:lnTo>
                  <a:pt x="391518" y="149762"/>
                </a:lnTo>
                <a:lnTo>
                  <a:pt x="418566" y="169075"/>
                </a:lnTo>
                <a:lnTo>
                  <a:pt x="436231" y="198590"/>
                </a:lnTo>
                <a:lnTo>
                  <a:pt x="442555" y="236122"/>
                </a:lnTo>
                <a:lnTo>
                  <a:pt x="436231" y="274140"/>
                </a:lnTo>
                <a:lnTo>
                  <a:pt x="418566" y="303777"/>
                </a:lnTo>
                <a:lnTo>
                  <a:pt x="391518" y="323028"/>
                </a:lnTo>
                <a:lnTo>
                  <a:pt x="357045" y="329891"/>
                </a:lnTo>
                <a:lnTo>
                  <a:pt x="435605" y="329891"/>
                </a:lnTo>
                <a:lnTo>
                  <a:pt x="442676" y="325093"/>
                </a:lnTo>
                <a:lnTo>
                  <a:pt x="467591" y="286020"/>
                </a:lnTo>
                <a:lnTo>
                  <a:pt x="476564" y="236608"/>
                </a:lnTo>
                <a:lnTo>
                  <a:pt x="467591" y="186915"/>
                </a:lnTo>
                <a:lnTo>
                  <a:pt x="442676" y="147698"/>
                </a:lnTo>
                <a:lnTo>
                  <a:pt x="435531" y="142839"/>
                </a:lnTo>
                <a:close/>
              </a:path>
              <a:path w="2645410" h="462914">
                <a:moveTo>
                  <a:pt x="249240" y="6316"/>
                </a:moveTo>
                <a:lnTo>
                  <a:pt x="0" y="6316"/>
                </a:lnTo>
                <a:lnTo>
                  <a:pt x="0" y="38382"/>
                </a:lnTo>
                <a:lnTo>
                  <a:pt x="249240" y="38382"/>
                </a:lnTo>
                <a:lnTo>
                  <a:pt x="249240" y="6316"/>
                </a:lnTo>
                <a:close/>
              </a:path>
              <a:path w="2645410" h="462914">
                <a:moveTo>
                  <a:pt x="555583" y="118547"/>
                </a:moveTo>
                <a:lnTo>
                  <a:pt x="521574" y="118547"/>
                </a:lnTo>
                <a:lnTo>
                  <a:pt x="521574" y="264787"/>
                </a:lnTo>
                <a:lnTo>
                  <a:pt x="527146" y="303853"/>
                </a:lnTo>
                <a:lnTo>
                  <a:pt x="543558" y="333899"/>
                </a:lnTo>
                <a:lnTo>
                  <a:pt x="570356" y="353197"/>
                </a:lnTo>
                <a:lnTo>
                  <a:pt x="607083" y="360014"/>
                </a:lnTo>
                <a:lnTo>
                  <a:pt x="633721" y="356704"/>
                </a:lnTo>
                <a:lnTo>
                  <a:pt x="657308" y="347382"/>
                </a:lnTo>
                <a:lnTo>
                  <a:pt x="676430" y="332958"/>
                </a:lnTo>
                <a:lnTo>
                  <a:pt x="678613" y="329891"/>
                </a:lnTo>
                <a:lnTo>
                  <a:pt x="617772" y="329891"/>
                </a:lnTo>
                <a:lnTo>
                  <a:pt x="592272" y="325906"/>
                </a:lnTo>
                <a:lnTo>
                  <a:pt x="572649" y="312947"/>
                </a:lnTo>
                <a:lnTo>
                  <a:pt x="560039" y="289512"/>
                </a:lnTo>
                <a:lnTo>
                  <a:pt x="555583" y="254099"/>
                </a:lnTo>
                <a:lnTo>
                  <a:pt x="555583" y="118547"/>
                </a:lnTo>
                <a:close/>
              </a:path>
              <a:path w="2645410" h="462914">
                <a:moveTo>
                  <a:pt x="723201" y="314344"/>
                </a:moveTo>
                <a:lnTo>
                  <a:pt x="689677" y="314344"/>
                </a:lnTo>
                <a:lnTo>
                  <a:pt x="693942" y="353197"/>
                </a:lnTo>
                <a:lnTo>
                  <a:pt x="694050" y="354184"/>
                </a:lnTo>
                <a:lnTo>
                  <a:pt x="723201" y="354184"/>
                </a:lnTo>
                <a:lnTo>
                  <a:pt x="723201" y="314344"/>
                </a:lnTo>
                <a:close/>
              </a:path>
              <a:path w="2645410" h="462914">
                <a:moveTo>
                  <a:pt x="723201" y="119033"/>
                </a:moveTo>
                <a:lnTo>
                  <a:pt x="689677" y="119033"/>
                </a:lnTo>
                <a:lnTo>
                  <a:pt x="689677" y="243896"/>
                </a:lnTo>
                <a:lnTo>
                  <a:pt x="684796" y="280904"/>
                </a:lnTo>
                <a:lnTo>
                  <a:pt x="670669" y="307846"/>
                </a:lnTo>
                <a:lnTo>
                  <a:pt x="648069" y="324311"/>
                </a:lnTo>
                <a:lnTo>
                  <a:pt x="617772" y="329891"/>
                </a:lnTo>
                <a:lnTo>
                  <a:pt x="678613" y="329891"/>
                </a:lnTo>
                <a:lnTo>
                  <a:pt x="689677" y="314344"/>
                </a:lnTo>
                <a:lnTo>
                  <a:pt x="723201" y="314344"/>
                </a:lnTo>
                <a:lnTo>
                  <a:pt x="723201" y="119033"/>
                </a:lnTo>
                <a:close/>
              </a:path>
              <a:path w="2645410" h="462914">
                <a:moveTo>
                  <a:pt x="885459" y="112717"/>
                </a:moveTo>
                <a:lnTo>
                  <a:pt x="838795" y="121765"/>
                </a:lnTo>
                <a:lnTo>
                  <a:pt x="802926" y="147212"/>
                </a:lnTo>
                <a:lnTo>
                  <a:pt x="779901" y="186505"/>
                </a:lnTo>
                <a:lnTo>
                  <a:pt x="771849" y="236608"/>
                </a:lnTo>
                <a:lnTo>
                  <a:pt x="771771" y="237094"/>
                </a:lnTo>
                <a:lnTo>
                  <a:pt x="779871" y="287455"/>
                </a:lnTo>
                <a:lnTo>
                  <a:pt x="802683" y="326247"/>
                </a:lnTo>
                <a:lnTo>
                  <a:pt x="837975" y="351193"/>
                </a:lnTo>
                <a:lnTo>
                  <a:pt x="883516" y="360014"/>
                </a:lnTo>
                <a:lnTo>
                  <a:pt x="921116" y="354328"/>
                </a:lnTo>
                <a:lnTo>
                  <a:pt x="952567" y="338211"/>
                </a:lnTo>
                <a:lnTo>
                  <a:pt x="960355" y="329891"/>
                </a:lnTo>
                <a:lnTo>
                  <a:pt x="883516" y="329891"/>
                </a:lnTo>
                <a:lnTo>
                  <a:pt x="851131" y="323173"/>
                </a:lnTo>
                <a:lnTo>
                  <a:pt x="826307" y="304202"/>
                </a:lnTo>
                <a:lnTo>
                  <a:pt x="810411" y="274755"/>
                </a:lnTo>
                <a:lnTo>
                  <a:pt x="804880" y="237094"/>
                </a:lnTo>
                <a:lnTo>
                  <a:pt x="804809" y="236608"/>
                </a:lnTo>
                <a:lnTo>
                  <a:pt x="810791" y="197490"/>
                </a:lnTo>
                <a:lnTo>
                  <a:pt x="827522" y="167800"/>
                </a:lnTo>
                <a:lnTo>
                  <a:pt x="853181" y="148950"/>
                </a:lnTo>
                <a:lnTo>
                  <a:pt x="885945" y="142353"/>
                </a:lnTo>
                <a:lnTo>
                  <a:pt x="961031" y="142353"/>
                </a:lnTo>
                <a:lnTo>
                  <a:pt x="954146" y="134580"/>
                </a:lnTo>
                <a:lnTo>
                  <a:pt x="923287" y="118410"/>
                </a:lnTo>
                <a:lnTo>
                  <a:pt x="885459" y="112717"/>
                </a:lnTo>
                <a:close/>
              </a:path>
              <a:path w="2645410" h="462914">
                <a:moveTo>
                  <a:pt x="989917" y="280334"/>
                </a:moveTo>
                <a:lnTo>
                  <a:pt x="955908" y="280334"/>
                </a:lnTo>
                <a:lnTo>
                  <a:pt x="945621" y="300786"/>
                </a:lnTo>
                <a:lnTo>
                  <a:pt x="929368" y="316409"/>
                </a:lnTo>
                <a:lnTo>
                  <a:pt x="908287" y="326384"/>
                </a:lnTo>
                <a:lnTo>
                  <a:pt x="883516" y="329891"/>
                </a:lnTo>
                <a:lnTo>
                  <a:pt x="960355" y="329891"/>
                </a:lnTo>
                <a:lnTo>
                  <a:pt x="976093" y="313076"/>
                </a:lnTo>
                <a:lnTo>
                  <a:pt x="989917" y="280334"/>
                </a:lnTo>
                <a:close/>
              </a:path>
              <a:path w="2645410" h="462914">
                <a:moveTo>
                  <a:pt x="961031" y="142353"/>
                </a:moveTo>
                <a:lnTo>
                  <a:pt x="885945" y="142353"/>
                </a:lnTo>
                <a:lnTo>
                  <a:pt x="909304" y="145671"/>
                </a:lnTo>
                <a:lnTo>
                  <a:pt x="929611" y="155410"/>
                </a:lnTo>
                <a:lnTo>
                  <a:pt x="945454" y="171254"/>
                </a:lnTo>
                <a:lnTo>
                  <a:pt x="955422" y="192882"/>
                </a:lnTo>
                <a:lnTo>
                  <a:pt x="988945" y="192882"/>
                </a:lnTo>
                <a:lnTo>
                  <a:pt x="976533" y="159859"/>
                </a:lnTo>
                <a:lnTo>
                  <a:pt x="961031" y="142353"/>
                </a:lnTo>
                <a:close/>
              </a:path>
              <a:path w="2645410" h="462914">
                <a:moveTo>
                  <a:pt x="1227262" y="143325"/>
                </a:moveTo>
                <a:lnTo>
                  <a:pt x="1150991" y="143325"/>
                </a:lnTo>
                <a:lnTo>
                  <a:pt x="1176081" y="147219"/>
                </a:lnTo>
                <a:lnTo>
                  <a:pt x="1195750" y="159905"/>
                </a:lnTo>
                <a:lnTo>
                  <a:pt x="1208587" y="182884"/>
                </a:lnTo>
                <a:lnTo>
                  <a:pt x="1213180" y="217660"/>
                </a:lnTo>
                <a:lnTo>
                  <a:pt x="1213180" y="354184"/>
                </a:lnTo>
                <a:lnTo>
                  <a:pt x="1246704" y="354184"/>
                </a:lnTo>
                <a:lnTo>
                  <a:pt x="1246704" y="210372"/>
                </a:lnTo>
                <a:lnTo>
                  <a:pt x="1241412" y="170107"/>
                </a:lnTo>
                <a:lnTo>
                  <a:pt x="1227262" y="143325"/>
                </a:lnTo>
                <a:close/>
              </a:path>
              <a:path w="2645410" h="462914">
                <a:moveTo>
                  <a:pt x="1074227" y="0"/>
                </a:moveTo>
                <a:lnTo>
                  <a:pt x="1040703" y="0"/>
                </a:lnTo>
                <a:lnTo>
                  <a:pt x="1040703" y="353698"/>
                </a:lnTo>
                <a:lnTo>
                  <a:pt x="1074227" y="353698"/>
                </a:lnTo>
                <a:lnTo>
                  <a:pt x="1074227" y="225919"/>
                </a:lnTo>
                <a:lnTo>
                  <a:pt x="1079116" y="193952"/>
                </a:lnTo>
                <a:lnTo>
                  <a:pt x="1093661" y="167678"/>
                </a:lnTo>
                <a:lnTo>
                  <a:pt x="1104150" y="159905"/>
                </a:lnTo>
                <a:lnTo>
                  <a:pt x="1074227" y="159905"/>
                </a:lnTo>
                <a:lnTo>
                  <a:pt x="1074227" y="0"/>
                </a:lnTo>
                <a:close/>
              </a:path>
              <a:path w="2645410" h="462914">
                <a:moveTo>
                  <a:pt x="1157307" y="112717"/>
                </a:moveTo>
                <a:lnTo>
                  <a:pt x="1129842" y="116117"/>
                </a:lnTo>
                <a:lnTo>
                  <a:pt x="1106657" y="125713"/>
                </a:lnTo>
                <a:lnTo>
                  <a:pt x="1088028" y="140592"/>
                </a:lnTo>
                <a:lnTo>
                  <a:pt x="1074183" y="159905"/>
                </a:lnTo>
                <a:lnTo>
                  <a:pt x="1104150" y="159905"/>
                </a:lnTo>
                <a:lnTo>
                  <a:pt x="1117680" y="149876"/>
                </a:lnTo>
                <a:lnTo>
                  <a:pt x="1150991" y="143325"/>
                </a:lnTo>
                <a:lnTo>
                  <a:pt x="1227262" y="143325"/>
                </a:lnTo>
                <a:lnTo>
                  <a:pt x="1225144" y="139317"/>
                </a:lnTo>
                <a:lnTo>
                  <a:pt x="1197306" y="119640"/>
                </a:lnTo>
                <a:lnTo>
                  <a:pt x="1157307" y="112717"/>
                </a:lnTo>
                <a:close/>
              </a:path>
              <a:path w="2645410" h="462914">
                <a:moveTo>
                  <a:pt x="1502196" y="147212"/>
                </a:moveTo>
                <a:lnTo>
                  <a:pt x="1469158" y="147212"/>
                </a:lnTo>
                <a:lnTo>
                  <a:pt x="1469158" y="354184"/>
                </a:lnTo>
                <a:lnTo>
                  <a:pt x="1502196" y="354184"/>
                </a:lnTo>
                <a:lnTo>
                  <a:pt x="1502196" y="147212"/>
                </a:lnTo>
                <a:close/>
              </a:path>
              <a:path w="2645410" h="462914">
                <a:moveTo>
                  <a:pt x="1549323" y="119033"/>
                </a:moveTo>
                <a:lnTo>
                  <a:pt x="1422031" y="119033"/>
                </a:lnTo>
                <a:lnTo>
                  <a:pt x="1422031" y="147212"/>
                </a:lnTo>
                <a:lnTo>
                  <a:pt x="1549323" y="147212"/>
                </a:lnTo>
                <a:lnTo>
                  <a:pt x="1549323" y="119033"/>
                </a:lnTo>
                <a:close/>
              </a:path>
              <a:path w="2645410" h="462914">
                <a:moveTo>
                  <a:pt x="1502196" y="44698"/>
                </a:moveTo>
                <a:lnTo>
                  <a:pt x="1469158" y="44698"/>
                </a:lnTo>
                <a:lnTo>
                  <a:pt x="1469158" y="119033"/>
                </a:lnTo>
                <a:lnTo>
                  <a:pt x="1502196" y="119033"/>
                </a:lnTo>
                <a:lnTo>
                  <a:pt x="1502196" y="44698"/>
                </a:lnTo>
                <a:close/>
              </a:path>
              <a:path w="2645410" h="462914">
                <a:moveTo>
                  <a:pt x="1753830" y="140896"/>
                </a:moveTo>
                <a:lnTo>
                  <a:pt x="1680521" y="140896"/>
                </a:lnTo>
                <a:lnTo>
                  <a:pt x="1704791" y="143894"/>
                </a:lnTo>
                <a:lnTo>
                  <a:pt x="1724790" y="154074"/>
                </a:lnTo>
                <a:lnTo>
                  <a:pt x="1724637" y="154074"/>
                </a:lnTo>
                <a:lnTo>
                  <a:pt x="1737844" y="172666"/>
                </a:lnTo>
                <a:lnTo>
                  <a:pt x="1742710" y="201627"/>
                </a:lnTo>
                <a:lnTo>
                  <a:pt x="1742710" y="209400"/>
                </a:lnTo>
                <a:lnTo>
                  <a:pt x="1664974" y="215716"/>
                </a:lnTo>
                <a:lnTo>
                  <a:pt x="1628072" y="223171"/>
                </a:lnTo>
                <a:lnTo>
                  <a:pt x="1600417" y="238551"/>
                </a:lnTo>
                <a:lnTo>
                  <a:pt x="1583055" y="261219"/>
                </a:lnTo>
                <a:lnTo>
                  <a:pt x="1577035" y="290537"/>
                </a:lnTo>
                <a:lnTo>
                  <a:pt x="1582448" y="318815"/>
                </a:lnTo>
                <a:lnTo>
                  <a:pt x="1598109" y="340762"/>
                </a:lnTo>
                <a:lnTo>
                  <a:pt x="1623153" y="354965"/>
                </a:lnTo>
                <a:lnTo>
                  <a:pt x="1656715" y="360014"/>
                </a:lnTo>
                <a:lnTo>
                  <a:pt x="1684985" y="356818"/>
                </a:lnTo>
                <a:lnTo>
                  <a:pt x="1709429" y="347564"/>
                </a:lnTo>
                <a:lnTo>
                  <a:pt x="1729066" y="332806"/>
                </a:lnTo>
                <a:lnTo>
                  <a:pt x="1664488" y="332806"/>
                </a:lnTo>
                <a:lnTo>
                  <a:pt x="1642610" y="330081"/>
                </a:lnTo>
                <a:lnTo>
                  <a:pt x="1625742" y="321935"/>
                </a:lnTo>
                <a:lnTo>
                  <a:pt x="1614886" y="308415"/>
                </a:lnTo>
                <a:lnTo>
                  <a:pt x="1611045" y="289566"/>
                </a:lnTo>
                <a:lnTo>
                  <a:pt x="1614544" y="271301"/>
                </a:lnTo>
                <a:lnTo>
                  <a:pt x="1625559" y="256406"/>
                </a:lnTo>
                <a:lnTo>
                  <a:pt x="1644864" y="245703"/>
                </a:lnTo>
                <a:lnTo>
                  <a:pt x="1673233" y="240009"/>
                </a:lnTo>
                <a:lnTo>
                  <a:pt x="1742710" y="234665"/>
                </a:lnTo>
                <a:lnTo>
                  <a:pt x="1775748" y="234665"/>
                </a:lnTo>
                <a:lnTo>
                  <a:pt x="1775662" y="201627"/>
                </a:lnTo>
                <a:lnTo>
                  <a:pt x="1768672" y="161909"/>
                </a:lnTo>
                <a:lnTo>
                  <a:pt x="1753830" y="140896"/>
                </a:lnTo>
                <a:close/>
              </a:path>
              <a:path w="2645410" h="462914">
                <a:moveTo>
                  <a:pt x="1775748" y="312886"/>
                </a:moveTo>
                <a:lnTo>
                  <a:pt x="1743196" y="312886"/>
                </a:lnTo>
                <a:lnTo>
                  <a:pt x="1747568" y="354184"/>
                </a:lnTo>
                <a:lnTo>
                  <a:pt x="1775748" y="354184"/>
                </a:lnTo>
                <a:lnTo>
                  <a:pt x="1775748" y="312886"/>
                </a:lnTo>
                <a:close/>
              </a:path>
              <a:path w="2645410" h="462914">
                <a:moveTo>
                  <a:pt x="1775748" y="234665"/>
                </a:moveTo>
                <a:lnTo>
                  <a:pt x="1742710" y="234665"/>
                </a:lnTo>
                <a:lnTo>
                  <a:pt x="1742710" y="247297"/>
                </a:lnTo>
                <a:lnTo>
                  <a:pt x="1737457" y="282179"/>
                </a:lnTo>
                <a:lnTo>
                  <a:pt x="1722183" y="309182"/>
                </a:lnTo>
                <a:lnTo>
                  <a:pt x="1697617" y="326619"/>
                </a:lnTo>
                <a:lnTo>
                  <a:pt x="1664488" y="332806"/>
                </a:lnTo>
                <a:lnTo>
                  <a:pt x="1729099" y="332806"/>
                </a:lnTo>
                <a:lnTo>
                  <a:pt x="1743196" y="312886"/>
                </a:lnTo>
                <a:lnTo>
                  <a:pt x="1775748" y="312886"/>
                </a:lnTo>
                <a:lnTo>
                  <a:pt x="1775748" y="234665"/>
                </a:lnTo>
                <a:close/>
              </a:path>
              <a:path w="2645410" h="462914">
                <a:moveTo>
                  <a:pt x="1681493" y="112717"/>
                </a:moveTo>
                <a:lnTo>
                  <a:pt x="1641995" y="118243"/>
                </a:lnTo>
                <a:lnTo>
                  <a:pt x="1611234" y="134094"/>
                </a:lnTo>
                <a:lnTo>
                  <a:pt x="1611373" y="134094"/>
                </a:lnTo>
                <a:lnTo>
                  <a:pt x="1591785" y="158629"/>
                </a:lnTo>
                <a:lnTo>
                  <a:pt x="1584809" y="190938"/>
                </a:lnTo>
                <a:lnTo>
                  <a:pt x="1615417" y="190938"/>
                </a:lnTo>
                <a:lnTo>
                  <a:pt x="1619851" y="169796"/>
                </a:lnTo>
                <a:lnTo>
                  <a:pt x="1632665" y="154074"/>
                </a:lnTo>
                <a:lnTo>
                  <a:pt x="1653131" y="144274"/>
                </a:lnTo>
                <a:lnTo>
                  <a:pt x="1680521" y="140896"/>
                </a:lnTo>
                <a:lnTo>
                  <a:pt x="1753830" y="140896"/>
                </a:lnTo>
                <a:lnTo>
                  <a:pt x="1749026" y="134094"/>
                </a:lnTo>
                <a:lnTo>
                  <a:pt x="1719177" y="117939"/>
                </a:lnTo>
                <a:lnTo>
                  <a:pt x="1681493" y="112717"/>
                </a:lnTo>
                <a:close/>
              </a:path>
              <a:path w="2645410" h="462914">
                <a:moveTo>
                  <a:pt x="1874599" y="119033"/>
                </a:moveTo>
                <a:lnTo>
                  <a:pt x="1843019" y="119033"/>
                </a:lnTo>
                <a:lnTo>
                  <a:pt x="1843019" y="354184"/>
                </a:lnTo>
                <a:lnTo>
                  <a:pt x="1876542" y="354184"/>
                </a:lnTo>
                <a:lnTo>
                  <a:pt x="1876542" y="220089"/>
                </a:lnTo>
                <a:lnTo>
                  <a:pt x="1881545" y="189693"/>
                </a:lnTo>
                <a:lnTo>
                  <a:pt x="1895794" y="166403"/>
                </a:lnTo>
                <a:lnTo>
                  <a:pt x="1912186" y="155471"/>
                </a:lnTo>
                <a:lnTo>
                  <a:pt x="1877028" y="155471"/>
                </a:lnTo>
                <a:lnTo>
                  <a:pt x="1874599" y="119033"/>
                </a:lnTo>
                <a:close/>
              </a:path>
              <a:path w="2645410" h="462914">
                <a:moveTo>
                  <a:pt x="1951363" y="113688"/>
                </a:moveTo>
                <a:lnTo>
                  <a:pt x="1944075" y="113688"/>
                </a:lnTo>
                <a:lnTo>
                  <a:pt x="1920960" y="116664"/>
                </a:lnTo>
                <a:lnTo>
                  <a:pt x="1901624" y="125106"/>
                </a:lnTo>
                <a:lnTo>
                  <a:pt x="1886753" y="138284"/>
                </a:lnTo>
                <a:lnTo>
                  <a:pt x="1877028" y="155471"/>
                </a:lnTo>
                <a:lnTo>
                  <a:pt x="1912186" y="155471"/>
                </a:lnTo>
                <a:lnTo>
                  <a:pt x="1918151" y="151493"/>
                </a:lnTo>
                <a:lnTo>
                  <a:pt x="1947476" y="146240"/>
                </a:lnTo>
                <a:lnTo>
                  <a:pt x="1965939" y="146240"/>
                </a:lnTo>
                <a:lnTo>
                  <a:pt x="1965939" y="116117"/>
                </a:lnTo>
                <a:lnTo>
                  <a:pt x="1957679" y="114174"/>
                </a:lnTo>
                <a:lnTo>
                  <a:pt x="1951363" y="113688"/>
                </a:lnTo>
                <a:close/>
              </a:path>
              <a:path w="2645410" h="462914">
                <a:moveTo>
                  <a:pt x="2028097" y="371674"/>
                </a:moveTo>
                <a:lnTo>
                  <a:pt x="1994573" y="371674"/>
                </a:lnTo>
                <a:lnTo>
                  <a:pt x="2007341" y="409510"/>
                </a:lnTo>
                <a:lnTo>
                  <a:pt x="2007456" y="409851"/>
                </a:lnTo>
                <a:lnTo>
                  <a:pt x="2031316" y="438418"/>
                </a:lnTo>
                <a:lnTo>
                  <a:pt x="2064741" y="456326"/>
                </a:lnTo>
                <a:lnTo>
                  <a:pt x="2106319" y="462528"/>
                </a:lnTo>
                <a:lnTo>
                  <a:pt x="2153188" y="454299"/>
                </a:lnTo>
                <a:lnTo>
                  <a:pt x="2187543" y="431919"/>
                </a:lnTo>
                <a:lnTo>
                  <a:pt x="2106804" y="431919"/>
                </a:lnTo>
                <a:lnTo>
                  <a:pt x="2077699" y="427835"/>
                </a:lnTo>
                <a:lnTo>
                  <a:pt x="2054333" y="416008"/>
                </a:lnTo>
                <a:lnTo>
                  <a:pt x="2037525" y="397075"/>
                </a:lnTo>
                <a:lnTo>
                  <a:pt x="2028097" y="371674"/>
                </a:lnTo>
                <a:close/>
              </a:path>
              <a:path w="2645410" h="462914">
                <a:moveTo>
                  <a:pt x="2220007" y="294424"/>
                </a:moveTo>
                <a:lnTo>
                  <a:pt x="2186970" y="294424"/>
                </a:lnTo>
                <a:lnTo>
                  <a:pt x="2186970" y="350297"/>
                </a:lnTo>
                <a:lnTo>
                  <a:pt x="2181208" y="383752"/>
                </a:lnTo>
                <a:lnTo>
                  <a:pt x="2164924" y="409510"/>
                </a:lnTo>
                <a:lnTo>
                  <a:pt x="2139622" y="426066"/>
                </a:lnTo>
                <a:lnTo>
                  <a:pt x="2106804" y="431919"/>
                </a:lnTo>
                <a:lnTo>
                  <a:pt x="2187543" y="431919"/>
                </a:lnTo>
                <a:lnTo>
                  <a:pt x="2189034" y="430948"/>
                </a:lnTo>
                <a:lnTo>
                  <a:pt x="2211945" y="394479"/>
                </a:lnTo>
                <a:lnTo>
                  <a:pt x="2220007" y="346896"/>
                </a:lnTo>
                <a:lnTo>
                  <a:pt x="2220007" y="294424"/>
                </a:lnTo>
                <a:close/>
              </a:path>
              <a:path w="2645410" h="462914">
                <a:moveTo>
                  <a:pt x="2100488" y="112717"/>
                </a:moveTo>
                <a:lnTo>
                  <a:pt x="2054151" y="121993"/>
                </a:lnTo>
                <a:lnTo>
                  <a:pt x="2019473" y="147212"/>
                </a:lnTo>
                <a:lnTo>
                  <a:pt x="1997731" y="184455"/>
                </a:lnTo>
                <a:lnTo>
                  <a:pt x="1990281" y="229320"/>
                </a:lnTo>
                <a:lnTo>
                  <a:pt x="1990201" y="229806"/>
                </a:lnTo>
                <a:lnTo>
                  <a:pt x="1997625" y="275157"/>
                </a:lnTo>
                <a:lnTo>
                  <a:pt x="2018987" y="312400"/>
                </a:lnTo>
                <a:lnTo>
                  <a:pt x="2052921" y="337619"/>
                </a:lnTo>
                <a:lnTo>
                  <a:pt x="2098059" y="346896"/>
                </a:lnTo>
                <a:lnTo>
                  <a:pt x="2126709" y="343343"/>
                </a:lnTo>
                <a:lnTo>
                  <a:pt x="2151624" y="333049"/>
                </a:lnTo>
                <a:lnTo>
                  <a:pt x="2171722" y="316773"/>
                </a:lnTo>
                <a:lnTo>
                  <a:pt x="2102918" y="316773"/>
                </a:lnTo>
                <a:lnTo>
                  <a:pt x="2069637" y="309873"/>
                </a:lnTo>
                <a:lnTo>
                  <a:pt x="2044737" y="291084"/>
                </a:lnTo>
                <a:lnTo>
                  <a:pt x="2029129" y="263277"/>
                </a:lnTo>
                <a:lnTo>
                  <a:pt x="2023802" y="229806"/>
                </a:lnTo>
                <a:lnTo>
                  <a:pt x="2023724" y="229320"/>
                </a:lnTo>
                <a:lnTo>
                  <a:pt x="2029069" y="195645"/>
                </a:lnTo>
                <a:lnTo>
                  <a:pt x="2044616" y="167982"/>
                </a:lnTo>
                <a:lnTo>
                  <a:pt x="2069637" y="149246"/>
                </a:lnTo>
                <a:lnTo>
                  <a:pt x="2103404" y="142353"/>
                </a:lnTo>
                <a:lnTo>
                  <a:pt x="2172194" y="142353"/>
                </a:lnTo>
                <a:lnTo>
                  <a:pt x="2153628" y="126502"/>
                </a:lnTo>
                <a:lnTo>
                  <a:pt x="2129176" y="116216"/>
                </a:lnTo>
                <a:lnTo>
                  <a:pt x="2100488" y="112717"/>
                </a:lnTo>
                <a:close/>
              </a:path>
              <a:path w="2645410" h="462914">
                <a:moveTo>
                  <a:pt x="2172194" y="142353"/>
                </a:moveTo>
                <a:lnTo>
                  <a:pt x="2103404" y="142353"/>
                </a:lnTo>
                <a:lnTo>
                  <a:pt x="2137732" y="148905"/>
                </a:lnTo>
                <a:lnTo>
                  <a:pt x="2163041" y="167071"/>
                </a:lnTo>
                <a:lnTo>
                  <a:pt x="2178695" y="194620"/>
                </a:lnTo>
                <a:lnTo>
                  <a:pt x="2184054" y="229320"/>
                </a:lnTo>
                <a:lnTo>
                  <a:pt x="2178551" y="264301"/>
                </a:lnTo>
                <a:lnTo>
                  <a:pt x="2162616" y="291995"/>
                </a:lnTo>
                <a:lnTo>
                  <a:pt x="2137117" y="310214"/>
                </a:lnTo>
                <a:lnTo>
                  <a:pt x="2102918" y="316773"/>
                </a:lnTo>
                <a:lnTo>
                  <a:pt x="2171722" y="316773"/>
                </a:lnTo>
                <a:lnTo>
                  <a:pt x="2171984" y="316561"/>
                </a:lnTo>
                <a:lnTo>
                  <a:pt x="2186970" y="294424"/>
                </a:lnTo>
                <a:lnTo>
                  <a:pt x="2220007" y="294424"/>
                </a:lnTo>
                <a:lnTo>
                  <a:pt x="2220007" y="166160"/>
                </a:lnTo>
                <a:lnTo>
                  <a:pt x="2187455" y="166160"/>
                </a:lnTo>
                <a:lnTo>
                  <a:pt x="2173252" y="143257"/>
                </a:lnTo>
                <a:lnTo>
                  <a:pt x="2172194" y="142353"/>
                </a:lnTo>
                <a:close/>
              </a:path>
              <a:path w="2645410" h="462914">
                <a:moveTo>
                  <a:pt x="2220007" y="119033"/>
                </a:moveTo>
                <a:lnTo>
                  <a:pt x="2190856" y="119033"/>
                </a:lnTo>
                <a:lnTo>
                  <a:pt x="2187455" y="166160"/>
                </a:lnTo>
                <a:lnTo>
                  <a:pt x="2220007" y="166160"/>
                </a:lnTo>
                <a:lnTo>
                  <a:pt x="2220007" y="119033"/>
                </a:lnTo>
                <a:close/>
              </a:path>
              <a:path w="2645410" h="462914">
                <a:moveTo>
                  <a:pt x="2386160" y="112717"/>
                </a:moveTo>
                <a:lnTo>
                  <a:pt x="2340262" y="121758"/>
                </a:lnTo>
                <a:lnTo>
                  <a:pt x="2304659" y="147151"/>
                </a:lnTo>
                <a:lnTo>
                  <a:pt x="2281626" y="186300"/>
                </a:lnTo>
                <a:lnTo>
                  <a:pt x="2273443" y="236608"/>
                </a:lnTo>
                <a:lnTo>
                  <a:pt x="2281733" y="287045"/>
                </a:lnTo>
                <a:lnTo>
                  <a:pt x="2305145" y="326004"/>
                </a:lnTo>
                <a:lnTo>
                  <a:pt x="2341492" y="351117"/>
                </a:lnTo>
                <a:lnTo>
                  <a:pt x="2388589" y="360014"/>
                </a:lnTo>
                <a:lnTo>
                  <a:pt x="2426501" y="355064"/>
                </a:lnTo>
                <a:lnTo>
                  <a:pt x="2456851" y="340458"/>
                </a:lnTo>
                <a:lnTo>
                  <a:pt x="2465365" y="331349"/>
                </a:lnTo>
                <a:lnTo>
                  <a:pt x="2389075" y="331349"/>
                </a:lnTo>
                <a:lnTo>
                  <a:pt x="2355119" y="325291"/>
                </a:lnTo>
                <a:lnTo>
                  <a:pt x="2329498" y="307663"/>
                </a:lnTo>
                <a:lnTo>
                  <a:pt x="2312895" y="279287"/>
                </a:lnTo>
                <a:lnTo>
                  <a:pt x="2305995" y="240981"/>
                </a:lnTo>
                <a:lnTo>
                  <a:pt x="2493047" y="240981"/>
                </a:lnTo>
                <a:lnTo>
                  <a:pt x="2493047" y="224462"/>
                </a:lnTo>
                <a:lnTo>
                  <a:pt x="2491724" y="216688"/>
                </a:lnTo>
                <a:lnTo>
                  <a:pt x="2306967" y="216688"/>
                </a:lnTo>
                <a:lnTo>
                  <a:pt x="2315348" y="186300"/>
                </a:lnTo>
                <a:lnTo>
                  <a:pt x="2355954" y="146658"/>
                </a:lnTo>
                <a:lnTo>
                  <a:pt x="2386160" y="141382"/>
                </a:lnTo>
                <a:lnTo>
                  <a:pt x="2460145" y="141382"/>
                </a:lnTo>
                <a:lnTo>
                  <a:pt x="2429712" y="120817"/>
                </a:lnTo>
                <a:lnTo>
                  <a:pt x="2386160" y="112717"/>
                </a:lnTo>
                <a:close/>
              </a:path>
              <a:path w="2645410" h="462914">
                <a:moveTo>
                  <a:pt x="2493047" y="283735"/>
                </a:moveTo>
                <a:lnTo>
                  <a:pt x="2460981" y="283735"/>
                </a:lnTo>
                <a:lnTo>
                  <a:pt x="2451453" y="304293"/>
                </a:lnTo>
                <a:lnTo>
                  <a:pt x="2436142" y="319202"/>
                </a:lnTo>
                <a:lnTo>
                  <a:pt x="2415273" y="328282"/>
                </a:lnTo>
                <a:lnTo>
                  <a:pt x="2389075" y="331349"/>
                </a:lnTo>
                <a:lnTo>
                  <a:pt x="2465365" y="331349"/>
                </a:lnTo>
                <a:lnTo>
                  <a:pt x="2479185" y="316561"/>
                </a:lnTo>
                <a:lnTo>
                  <a:pt x="2493047" y="283735"/>
                </a:lnTo>
                <a:close/>
              </a:path>
              <a:path w="2645410" h="462914">
                <a:moveTo>
                  <a:pt x="2460145" y="141382"/>
                </a:moveTo>
                <a:lnTo>
                  <a:pt x="2386160" y="141382"/>
                </a:lnTo>
                <a:lnTo>
                  <a:pt x="2416275" y="146794"/>
                </a:lnTo>
                <a:lnTo>
                  <a:pt x="2439421" y="162091"/>
                </a:lnTo>
                <a:lnTo>
                  <a:pt x="2454278" y="185860"/>
                </a:lnTo>
                <a:lnTo>
                  <a:pt x="2459523" y="216688"/>
                </a:lnTo>
                <a:lnTo>
                  <a:pt x="2491724" y="216688"/>
                </a:lnTo>
                <a:lnTo>
                  <a:pt x="2485296" y="178921"/>
                </a:lnTo>
                <a:lnTo>
                  <a:pt x="2463471" y="143629"/>
                </a:lnTo>
                <a:lnTo>
                  <a:pt x="2460145" y="141382"/>
                </a:lnTo>
                <a:close/>
              </a:path>
              <a:path w="2645410" h="462914">
                <a:moveTo>
                  <a:pt x="2598203" y="147212"/>
                </a:moveTo>
                <a:lnTo>
                  <a:pt x="2565165" y="147212"/>
                </a:lnTo>
                <a:lnTo>
                  <a:pt x="2565165" y="354184"/>
                </a:lnTo>
                <a:lnTo>
                  <a:pt x="2598203" y="354184"/>
                </a:lnTo>
                <a:lnTo>
                  <a:pt x="2598203" y="147212"/>
                </a:lnTo>
                <a:close/>
              </a:path>
              <a:path w="2645410" h="462914">
                <a:moveTo>
                  <a:pt x="2645330" y="119033"/>
                </a:moveTo>
                <a:lnTo>
                  <a:pt x="2518038" y="119033"/>
                </a:lnTo>
                <a:lnTo>
                  <a:pt x="2518038" y="147212"/>
                </a:lnTo>
                <a:lnTo>
                  <a:pt x="2645330" y="147212"/>
                </a:lnTo>
                <a:lnTo>
                  <a:pt x="2645330" y="119033"/>
                </a:lnTo>
                <a:close/>
              </a:path>
              <a:path w="2645410" h="462914">
                <a:moveTo>
                  <a:pt x="2598203" y="44698"/>
                </a:moveTo>
                <a:lnTo>
                  <a:pt x="2565165" y="44698"/>
                </a:lnTo>
                <a:lnTo>
                  <a:pt x="2565165" y="119033"/>
                </a:lnTo>
                <a:lnTo>
                  <a:pt x="2598203" y="119033"/>
                </a:lnTo>
                <a:lnTo>
                  <a:pt x="2598203" y="4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873" y="2164541"/>
            <a:ext cx="11476090" cy="750995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651" y="8544242"/>
            <a:ext cx="6334978" cy="276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604" y="2073235"/>
            <a:ext cx="6544303" cy="67223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3736" y="3444921"/>
            <a:ext cx="8638480" cy="61046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54" y="2363039"/>
            <a:ext cx="20009861" cy="71855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432" y="1340273"/>
            <a:ext cx="8669893" cy="862800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628573" y="1170410"/>
            <a:ext cx="834390" cy="353695"/>
          </a:xfrm>
          <a:custGeom>
            <a:avLst/>
            <a:gdLst/>
            <a:ahLst/>
            <a:cxnLst/>
            <a:rect l="l" t="t" r="r" b="b"/>
            <a:pathLst>
              <a:path w="834390" h="353694">
                <a:moveTo>
                  <a:pt x="350244" y="106400"/>
                </a:moveTo>
                <a:lnTo>
                  <a:pt x="304346" y="115442"/>
                </a:lnTo>
                <a:lnTo>
                  <a:pt x="268742" y="140835"/>
                </a:lnTo>
                <a:lnTo>
                  <a:pt x="245710" y="179984"/>
                </a:lnTo>
                <a:lnTo>
                  <a:pt x="237527" y="230292"/>
                </a:lnTo>
                <a:lnTo>
                  <a:pt x="245816" y="280729"/>
                </a:lnTo>
                <a:lnTo>
                  <a:pt x="269228" y="319688"/>
                </a:lnTo>
                <a:lnTo>
                  <a:pt x="305576" y="344801"/>
                </a:lnTo>
                <a:lnTo>
                  <a:pt x="352673" y="353698"/>
                </a:lnTo>
                <a:lnTo>
                  <a:pt x="390584" y="348748"/>
                </a:lnTo>
                <a:lnTo>
                  <a:pt x="420935" y="334142"/>
                </a:lnTo>
                <a:lnTo>
                  <a:pt x="429448" y="325033"/>
                </a:lnTo>
                <a:lnTo>
                  <a:pt x="353159" y="325033"/>
                </a:lnTo>
                <a:lnTo>
                  <a:pt x="319202" y="318975"/>
                </a:lnTo>
                <a:lnTo>
                  <a:pt x="293581" y="301347"/>
                </a:lnTo>
                <a:lnTo>
                  <a:pt x="276979" y="272971"/>
                </a:lnTo>
                <a:lnTo>
                  <a:pt x="270078" y="234665"/>
                </a:lnTo>
                <a:lnTo>
                  <a:pt x="457130" y="234665"/>
                </a:lnTo>
                <a:lnTo>
                  <a:pt x="457130" y="218146"/>
                </a:lnTo>
                <a:lnTo>
                  <a:pt x="455807" y="210372"/>
                </a:lnTo>
                <a:lnTo>
                  <a:pt x="271050" y="210372"/>
                </a:lnTo>
                <a:lnTo>
                  <a:pt x="279432" y="179984"/>
                </a:lnTo>
                <a:lnTo>
                  <a:pt x="279553" y="179543"/>
                </a:lnTo>
                <a:lnTo>
                  <a:pt x="279666" y="179134"/>
                </a:lnTo>
                <a:lnTo>
                  <a:pt x="296254" y="155410"/>
                </a:lnTo>
                <a:lnTo>
                  <a:pt x="320037" y="140342"/>
                </a:lnTo>
                <a:lnTo>
                  <a:pt x="350244" y="135066"/>
                </a:lnTo>
                <a:lnTo>
                  <a:pt x="424229" y="135066"/>
                </a:lnTo>
                <a:lnTo>
                  <a:pt x="393795" y="114500"/>
                </a:lnTo>
                <a:lnTo>
                  <a:pt x="350244" y="106400"/>
                </a:lnTo>
                <a:close/>
              </a:path>
              <a:path w="834390" h="353694">
                <a:moveTo>
                  <a:pt x="141867" y="32066"/>
                </a:moveTo>
                <a:lnTo>
                  <a:pt x="106886" y="32066"/>
                </a:lnTo>
                <a:lnTo>
                  <a:pt x="106886" y="347867"/>
                </a:lnTo>
                <a:lnTo>
                  <a:pt x="141867" y="347867"/>
                </a:lnTo>
                <a:lnTo>
                  <a:pt x="141867" y="32066"/>
                </a:lnTo>
                <a:close/>
              </a:path>
              <a:path w="834390" h="353694">
                <a:moveTo>
                  <a:pt x="457130" y="277419"/>
                </a:moveTo>
                <a:lnTo>
                  <a:pt x="425064" y="277419"/>
                </a:lnTo>
                <a:lnTo>
                  <a:pt x="415537" y="297977"/>
                </a:lnTo>
                <a:lnTo>
                  <a:pt x="400225" y="312886"/>
                </a:lnTo>
                <a:lnTo>
                  <a:pt x="379357" y="321966"/>
                </a:lnTo>
                <a:lnTo>
                  <a:pt x="353159" y="325033"/>
                </a:lnTo>
                <a:lnTo>
                  <a:pt x="429448" y="325033"/>
                </a:lnTo>
                <a:lnTo>
                  <a:pt x="443268" y="310245"/>
                </a:lnTo>
                <a:lnTo>
                  <a:pt x="457130" y="277419"/>
                </a:lnTo>
                <a:close/>
              </a:path>
              <a:path w="834390" h="353694">
                <a:moveTo>
                  <a:pt x="424229" y="135066"/>
                </a:moveTo>
                <a:lnTo>
                  <a:pt x="350244" y="135066"/>
                </a:lnTo>
                <a:lnTo>
                  <a:pt x="380359" y="140478"/>
                </a:lnTo>
                <a:lnTo>
                  <a:pt x="403505" y="155775"/>
                </a:lnTo>
                <a:lnTo>
                  <a:pt x="418361" y="179543"/>
                </a:lnTo>
                <a:lnTo>
                  <a:pt x="423607" y="210372"/>
                </a:lnTo>
                <a:lnTo>
                  <a:pt x="455807" y="210372"/>
                </a:lnTo>
                <a:lnTo>
                  <a:pt x="449380" y="172605"/>
                </a:lnTo>
                <a:lnTo>
                  <a:pt x="427554" y="137313"/>
                </a:lnTo>
                <a:lnTo>
                  <a:pt x="424229" y="135066"/>
                </a:lnTo>
                <a:close/>
              </a:path>
              <a:path w="834390" h="353694">
                <a:moveTo>
                  <a:pt x="249240" y="0"/>
                </a:moveTo>
                <a:lnTo>
                  <a:pt x="0" y="0"/>
                </a:lnTo>
                <a:lnTo>
                  <a:pt x="0" y="32066"/>
                </a:lnTo>
                <a:lnTo>
                  <a:pt x="249240" y="32066"/>
                </a:lnTo>
                <a:lnTo>
                  <a:pt x="249240" y="0"/>
                </a:lnTo>
                <a:close/>
              </a:path>
              <a:path w="834390" h="353694">
                <a:moveTo>
                  <a:pt x="512381" y="112716"/>
                </a:moveTo>
                <a:lnTo>
                  <a:pt x="473027" y="112716"/>
                </a:lnTo>
                <a:lnTo>
                  <a:pt x="556593" y="230292"/>
                </a:lnTo>
                <a:lnTo>
                  <a:pt x="472541" y="347867"/>
                </a:lnTo>
                <a:lnTo>
                  <a:pt x="511895" y="347867"/>
                </a:lnTo>
                <a:lnTo>
                  <a:pt x="577484" y="253613"/>
                </a:lnTo>
                <a:lnTo>
                  <a:pt x="616522" y="253613"/>
                </a:lnTo>
                <a:lnTo>
                  <a:pt x="600319" y="230778"/>
                </a:lnTo>
                <a:lnTo>
                  <a:pt x="617170" y="206971"/>
                </a:lnTo>
                <a:lnTo>
                  <a:pt x="578942" y="206971"/>
                </a:lnTo>
                <a:lnTo>
                  <a:pt x="512381" y="112716"/>
                </a:lnTo>
                <a:close/>
              </a:path>
              <a:path w="834390" h="353694">
                <a:moveTo>
                  <a:pt x="616522" y="253613"/>
                </a:moveTo>
                <a:lnTo>
                  <a:pt x="577484" y="253613"/>
                </a:lnTo>
                <a:lnTo>
                  <a:pt x="643560" y="347867"/>
                </a:lnTo>
                <a:lnTo>
                  <a:pt x="683399" y="347867"/>
                </a:lnTo>
                <a:lnTo>
                  <a:pt x="616522" y="253613"/>
                </a:lnTo>
                <a:close/>
              </a:path>
              <a:path w="834390" h="353694">
                <a:moveTo>
                  <a:pt x="683885" y="112716"/>
                </a:moveTo>
                <a:lnTo>
                  <a:pt x="645017" y="112716"/>
                </a:lnTo>
                <a:lnTo>
                  <a:pt x="578942" y="206971"/>
                </a:lnTo>
                <a:lnTo>
                  <a:pt x="617170" y="206971"/>
                </a:lnTo>
                <a:lnTo>
                  <a:pt x="683885" y="112716"/>
                </a:lnTo>
                <a:close/>
              </a:path>
              <a:path w="834390" h="353694">
                <a:moveTo>
                  <a:pt x="787181" y="140896"/>
                </a:moveTo>
                <a:lnTo>
                  <a:pt x="754144" y="140896"/>
                </a:lnTo>
                <a:lnTo>
                  <a:pt x="754144" y="347867"/>
                </a:lnTo>
                <a:lnTo>
                  <a:pt x="787181" y="347867"/>
                </a:lnTo>
                <a:lnTo>
                  <a:pt x="787181" y="140896"/>
                </a:lnTo>
                <a:close/>
              </a:path>
              <a:path w="834390" h="353694">
                <a:moveTo>
                  <a:pt x="834309" y="112716"/>
                </a:moveTo>
                <a:lnTo>
                  <a:pt x="707016" y="112716"/>
                </a:lnTo>
                <a:lnTo>
                  <a:pt x="707016" y="140896"/>
                </a:lnTo>
                <a:lnTo>
                  <a:pt x="834309" y="140896"/>
                </a:lnTo>
                <a:lnTo>
                  <a:pt x="834309" y="112716"/>
                </a:lnTo>
                <a:close/>
              </a:path>
              <a:path w="834390" h="353694">
                <a:moveTo>
                  <a:pt x="787181" y="38382"/>
                </a:moveTo>
                <a:lnTo>
                  <a:pt x="754144" y="38382"/>
                </a:lnTo>
                <a:lnTo>
                  <a:pt x="754144" y="112716"/>
                </a:lnTo>
                <a:lnTo>
                  <a:pt x="787181" y="112716"/>
                </a:lnTo>
                <a:lnTo>
                  <a:pt x="787181" y="38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1245" y="1926642"/>
            <a:ext cx="8669893" cy="74552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66794" y="0"/>
            <a:ext cx="5570855" cy="11308715"/>
            <a:chOff x="7266794" y="0"/>
            <a:chExt cx="557085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6794" y="0"/>
              <a:ext cx="5570511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177761" y="2303594"/>
              <a:ext cx="3979545" cy="1738630"/>
            </a:xfrm>
            <a:custGeom>
              <a:avLst/>
              <a:gdLst/>
              <a:ahLst/>
              <a:cxnLst/>
              <a:rect l="l" t="t" r="r" b="b"/>
              <a:pathLst>
                <a:path w="3979545" h="1738629">
                  <a:moveTo>
                    <a:pt x="3560101" y="0"/>
                  </a:moveTo>
                  <a:lnTo>
                    <a:pt x="418835" y="0"/>
                  </a:ln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0" y="1319331"/>
                  </a:lnTo>
                  <a:lnTo>
                    <a:pt x="2817" y="1368176"/>
                  </a:lnTo>
                  <a:lnTo>
                    <a:pt x="11061" y="1415366"/>
                  </a:lnTo>
                  <a:lnTo>
                    <a:pt x="24417" y="1460587"/>
                  </a:lnTo>
                  <a:lnTo>
                    <a:pt x="42570" y="1503524"/>
                  </a:lnTo>
                  <a:lnTo>
                    <a:pt x="65207" y="1543864"/>
                  </a:lnTo>
                  <a:lnTo>
                    <a:pt x="92013" y="1581291"/>
                  </a:lnTo>
                  <a:lnTo>
                    <a:pt x="122674" y="1615492"/>
                  </a:lnTo>
                  <a:lnTo>
                    <a:pt x="156875" y="1646153"/>
                  </a:lnTo>
                  <a:lnTo>
                    <a:pt x="194302" y="1672959"/>
                  </a:lnTo>
                  <a:lnTo>
                    <a:pt x="234642" y="1695596"/>
                  </a:lnTo>
                  <a:lnTo>
                    <a:pt x="277579" y="1713749"/>
                  </a:lnTo>
                  <a:lnTo>
                    <a:pt x="322800" y="1727105"/>
                  </a:lnTo>
                  <a:lnTo>
                    <a:pt x="369990" y="1735349"/>
                  </a:lnTo>
                  <a:lnTo>
                    <a:pt x="418835" y="1738166"/>
                  </a:lnTo>
                  <a:lnTo>
                    <a:pt x="3560101" y="1738166"/>
                  </a:lnTo>
                  <a:lnTo>
                    <a:pt x="3608946" y="1735349"/>
                  </a:lnTo>
                  <a:lnTo>
                    <a:pt x="3656136" y="1727105"/>
                  </a:lnTo>
                  <a:lnTo>
                    <a:pt x="3701356" y="1713749"/>
                  </a:lnTo>
                  <a:lnTo>
                    <a:pt x="3744294" y="1695596"/>
                  </a:lnTo>
                  <a:lnTo>
                    <a:pt x="3784633" y="1672959"/>
                  </a:lnTo>
                  <a:lnTo>
                    <a:pt x="3822061" y="1646153"/>
                  </a:lnTo>
                  <a:lnTo>
                    <a:pt x="3856262" y="1615492"/>
                  </a:lnTo>
                  <a:lnTo>
                    <a:pt x="3886923" y="1581291"/>
                  </a:lnTo>
                  <a:lnTo>
                    <a:pt x="3913728" y="1543864"/>
                  </a:lnTo>
                  <a:lnTo>
                    <a:pt x="3936365" y="1503524"/>
                  </a:lnTo>
                  <a:lnTo>
                    <a:pt x="3954518" y="1460587"/>
                  </a:lnTo>
                  <a:lnTo>
                    <a:pt x="3967874" y="1415366"/>
                  </a:lnTo>
                  <a:lnTo>
                    <a:pt x="3976118" y="1368176"/>
                  </a:lnTo>
                  <a:lnTo>
                    <a:pt x="3978936" y="1319331"/>
                  </a:lnTo>
                  <a:lnTo>
                    <a:pt x="3978936" y="418835"/>
                  </a:lnTo>
                  <a:lnTo>
                    <a:pt x="3976118" y="369990"/>
                  </a:lnTo>
                  <a:lnTo>
                    <a:pt x="3967874" y="322800"/>
                  </a:lnTo>
                  <a:lnTo>
                    <a:pt x="3954518" y="277579"/>
                  </a:lnTo>
                  <a:lnTo>
                    <a:pt x="3936365" y="234642"/>
                  </a:lnTo>
                  <a:lnTo>
                    <a:pt x="3913728" y="194302"/>
                  </a:lnTo>
                  <a:lnTo>
                    <a:pt x="3886922" y="156875"/>
                  </a:lnTo>
                  <a:lnTo>
                    <a:pt x="3856262" y="122674"/>
                  </a:lnTo>
                  <a:lnTo>
                    <a:pt x="3822061" y="92013"/>
                  </a:lnTo>
                  <a:lnTo>
                    <a:pt x="3784633" y="65207"/>
                  </a:lnTo>
                  <a:lnTo>
                    <a:pt x="3744294" y="42570"/>
                  </a:lnTo>
                  <a:lnTo>
                    <a:pt x="3701356" y="24417"/>
                  </a:lnTo>
                  <a:lnTo>
                    <a:pt x="3656136" y="11061"/>
                  </a:lnTo>
                  <a:lnTo>
                    <a:pt x="3608946" y="2817"/>
                  </a:lnTo>
                  <a:lnTo>
                    <a:pt x="3560101" y="0"/>
                  </a:lnTo>
                  <a:close/>
                </a:path>
              </a:pathLst>
            </a:custGeom>
            <a:solidFill>
              <a:srgbClr val="F8D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73110" y="3133108"/>
              <a:ext cx="2132330" cy="410845"/>
            </a:xfrm>
            <a:custGeom>
              <a:avLst/>
              <a:gdLst/>
              <a:ahLst/>
              <a:cxnLst/>
              <a:rect l="l" t="t" r="r" b="b"/>
              <a:pathLst>
                <a:path w="2132329" h="410845">
                  <a:moveTo>
                    <a:pt x="230238" y="268605"/>
                  </a:moveTo>
                  <a:lnTo>
                    <a:pt x="221551" y="231101"/>
                  </a:lnTo>
                  <a:lnTo>
                    <a:pt x="185356" y="195148"/>
                  </a:lnTo>
                  <a:lnTo>
                    <a:pt x="176174" y="192112"/>
                  </a:lnTo>
                  <a:lnTo>
                    <a:pt x="176174" y="273405"/>
                  </a:lnTo>
                  <a:lnTo>
                    <a:pt x="173304" y="288721"/>
                  </a:lnTo>
                  <a:lnTo>
                    <a:pt x="165049" y="301142"/>
                  </a:lnTo>
                  <a:lnTo>
                    <a:pt x="151892" y="310375"/>
                  </a:lnTo>
                  <a:lnTo>
                    <a:pt x="134302" y="316141"/>
                  </a:lnTo>
                  <a:lnTo>
                    <a:pt x="134302" y="231101"/>
                  </a:lnTo>
                  <a:lnTo>
                    <a:pt x="173786" y="258343"/>
                  </a:lnTo>
                  <a:lnTo>
                    <a:pt x="176098" y="272973"/>
                  </a:lnTo>
                  <a:lnTo>
                    <a:pt x="176174" y="273405"/>
                  </a:lnTo>
                  <a:lnTo>
                    <a:pt x="176174" y="192112"/>
                  </a:lnTo>
                  <a:lnTo>
                    <a:pt x="149136" y="183146"/>
                  </a:lnTo>
                  <a:lnTo>
                    <a:pt x="134302" y="179654"/>
                  </a:lnTo>
                  <a:lnTo>
                    <a:pt x="134302" y="172237"/>
                  </a:lnTo>
                  <a:lnTo>
                    <a:pt x="134302" y="85902"/>
                  </a:lnTo>
                  <a:lnTo>
                    <a:pt x="149479" y="91427"/>
                  </a:lnTo>
                  <a:lnTo>
                    <a:pt x="160794" y="100672"/>
                  </a:lnTo>
                  <a:lnTo>
                    <a:pt x="168033" y="113436"/>
                  </a:lnTo>
                  <a:lnTo>
                    <a:pt x="170853" y="129070"/>
                  </a:lnTo>
                  <a:lnTo>
                    <a:pt x="170942" y="129501"/>
                  </a:lnTo>
                  <a:lnTo>
                    <a:pt x="225005" y="129501"/>
                  </a:lnTo>
                  <a:lnTo>
                    <a:pt x="217830" y="93789"/>
                  </a:lnTo>
                  <a:lnTo>
                    <a:pt x="212699" y="85902"/>
                  </a:lnTo>
                  <a:lnTo>
                    <a:pt x="212407" y="85471"/>
                  </a:lnTo>
                  <a:lnTo>
                    <a:pt x="199605" y="65786"/>
                  </a:lnTo>
                  <a:lnTo>
                    <a:pt x="171411" y="46545"/>
                  </a:lnTo>
                  <a:lnTo>
                    <a:pt x="134302" y="37058"/>
                  </a:lnTo>
                  <a:lnTo>
                    <a:pt x="134302" y="0"/>
                  </a:lnTo>
                  <a:lnTo>
                    <a:pt x="100736" y="0"/>
                  </a:lnTo>
                  <a:lnTo>
                    <a:pt x="100736" y="37058"/>
                  </a:lnTo>
                  <a:lnTo>
                    <a:pt x="100736" y="85471"/>
                  </a:lnTo>
                  <a:lnTo>
                    <a:pt x="100736" y="172237"/>
                  </a:lnTo>
                  <a:lnTo>
                    <a:pt x="98983" y="171805"/>
                  </a:lnTo>
                  <a:lnTo>
                    <a:pt x="61214" y="144640"/>
                  </a:lnTo>
                  <a:lnTo>
                    <a:pt x="58877" y="129070"/>
                  </a:lnTo>
                  <a:lnTo>
                    <a:pt x="61645" y="113436"/>
                  </a:lnTo>
                  <a:lnTo>
                    <a:pt x="61734" y="112941"/>
                  </a:lnTo>
                  <a:lnTo>
                    <a:pt x="69989" y="100076"/>
                  </a:lnTo>
                  <a:lnTo>
                    <a:pt x="83159" y="90805"/>
                  </a:lnTo>
                  <a:lnTo>
                    <a:pt x="100736" y="85471"/>
                  </a:lnTo>
                  <a:lnTo>
                    <a:pt x="100736" y="37058"/>
                  </a:lnTo>
                  <a:lnTo>
                    <a:pt x="61214" y="47117"/>
                  </a:lnTo>
                  <a:lnTo>
                    <a:pt x="30797" y="67094"/>
                  </a:lnTo>
                  <a:lnTo>
                    <a:pt x="11264" y="95504"/>
                  </a:lnTo>
                  <a:lnTo>
                    <a:pt x="4368" y="130810"/>
                  </a:lnTo>
                  <a:lnTo>
                    <a:pt x="9512" y="163499"/>
                  </a:lnTo>
                  <a:lnTo>
                    <a:pt x="24968" y="189522"/>
                  </a:lnTo>
                  <a:lnTo>
                    <a:pt x="50723" y="208749"/>
                  </a:lnTo>
                  <a:lnTo>
                    <a:pt x="86779" y="221081"/>
                  </a:lnTo>
                  <a:lnTo>
                    <a:pt x="100736" y="224129"/>
                  </a:lnTo>
                  <a:lnTo>
                    <a:pt x="100736" y="317004"/>
                  </a:lnTo>
                  <a:lnTo>
                    <a:pt x="81813" y="312153"/>
                  </a:lnTo>
                  <a:lnTo>
                    <a:pt x="67805" y="302996"/>
                  </a:lnTo>
                  <a:lnTo>
                    <a:pt x="59029" y="289839"/>
                  </a:lnTo>
                  <a:lnTo>
                    <a:pt x="55905" y="273405"/>
                  </a:lnTo>
                  <a:lnTo>
                    <a:pt x="55816" y="272973"/>
                  </a:lnTo>
                  <a:lnTo>
                    <a:pt x="0" y="272973"/>
                  </a:lnTo>
                  <a:lnTo>
                    <a:pt x="7772" y="309308"/>
                  </a:lnTo>
                  <a:lnTo>
                    <a:pt x="28130" y="337718"/>
                  </a:lnTo>
                  <a:lnTo>
                    <a:pt x="59613" y="356971"/>
                  </a:lnTo>
                  <a:lnTo>
                    <a:pt x="100736" y="365848"/>
                  </a:lnTo>
                  <a:lnTo>
                    <a:pt x="100736" y="402043"/>
                  </a:lnTo>
                  <a:lnTo>
                    <a:pt x="134302" y="402043"/>
                  </a:lnTo>
                  <a:lnTo>
                    <a:pt x="134302" y="364972"/>
                  </a:lnTo>
                  <a:lnTo>
                    <a:pt x="173951" y="354634"/>
                  </a:lnTo>
                  <a:lnTo>
                    <a:pt x="204190" y="334289"/>
                  </a:lnTo>
                  <a:lnTo>
                    <a:pt x="215633" y="317004"/>
                  </a:lnTo>
                  <a:lnTo>
                    <a:pt x="216217" y="316141"/>
                  </a:lnTo>
                  <a:lnTo>
                    <a:pt x="223469" y="305193"/>
                  </a:lnTo>
                  <a:lnTo>
                    <a:pt x="230238" y="268605"/>
                  </a:lnTo>
                  <a:close/>
                </a:path>
                <a:path w="2132329" h="410845">
                  <a:moveTo>
                    <a:pt x="383641" y="41859"/>
                  </a:moveTo>
                  <a:lnTo>
                    <a:pt x="260235" y="41859"/>
                  </a:lnTo>
                  <a:lnTo>
                    <a:pt x="260235" y="92011"/>
                  </a:lnTo>
                  <a:lnTo>
                    <a:pt x="330009" y="92011"/>
                  </a:lnTo>
                  <a:lnTo>
                    <a:pt x="330009" y="360616"/>
                  </a:lnTo>
                  <a:lnTo>
                    <a:pt x="383641" y="360616"/>
                  </a:lnTo>
                  <a:lnTo>
                    <a:pt x="383641" y="41859"/>
                  </a:lnTo>
                  <a:close/>
                </a:path>
                <a:path w="2132329" h="410845">
                  <a:moveTo>
                    <a:pt x="684707" y="251167"/>
                  </a:moveTo>
                  <a:lnTo>
                    <a:pt x="645896" y="251167"/>
                  </a:lnTo>
                  <a:lnTo>
                    <a:pt x="645896" y="102031"/>
                  </a:lnTo>
                  <a:lnTo>
                    <a:pt x="645896" y="41859"/>
                  </a:lnTo>
                  <a:lnTo>
                    <a:pt x="593140" y="41859"/>
                  </a:lnTo>
                  <a:lnTo>
                    <a:pt x="593140" y="102031"/>
                  </a:lnTo>
                  <a:lnTo>
                    <a:pt x="593140" y="251167"/>
                  </a:lnTo>
                  <a:lnTo>
                    <a:pt x="490664" y="251167"/>
                  </a:lnTo>
                  <a:lnTo>
                    <a:pt x="593140" y="102031"/>
                  </a:lnTo>
                  <a:lnTo>
                    <a:pt x="593140" y="41859"/>
                  </a:lnTo>
                  <a:lnTo>
                    <a:pt x="575691" y="41859"/>
                  </a:lnTo>
                  <a:lnTo>
                    <a:pt x="431355" y="251167"/>
                  </a:lnTo>
                  <a:lnTo>
                    <a:pt x="431355" y="299999"/>
                  </a:lnTo>
                  <a:lnTo>
                    <a:pt x="593140" y="299999"/>
                  </a:lnTo>
                  <a:lnTo>
                    <a:pt x="593140" y="360616"/>
                  </a:lnTo>
                  <a:lnTo>
                    <a:pt x="645896" y="360616"/>
                  </a:lnTo>
                  <a:lnTo>
                    <a:pt x="645896" y="299999"/>
                  </a:lnTo>
                  <a:lnTo>
                    <a:pt x="684707" y="299999"/>
                  </a:lnTo>
                  <a:lnTo>
                    <a:pt x="684707" y="251167"/>
                  </a:lnTo>
                  <a:close/>
                </a:path>
                <a:path w="2132329" h="410845">
                  <a:moveTo>
                    <a:pt x="792784" y="341426"/>
                  </a:moveTo>
                  <a:lnTo>
                    <a:pt x="789990" y="322999"/>
                  </a:lnTo>
                  <a:lnTo>
                    <a:pt x="782218" y="308838"/>
                  </a:lnTo>
                  <a:lnTo>
                    <a:pt x="770343" y="299732"/>
                  </a:lnTo>
                  <a:lnTo>
                    <a:pt x="755281" y="296519"/>
                  </a:lnTo>
                  <a:lnTo>
                    <a:pt x="741832" y="299021"/>
                  </a:lnTo>
                  <a:lnTo>
                    <a:pt x="731354" y="306108"/>
                  </a:lnTo>
                  <a:lnTo>
                    <a:pt x="724560" y="317119"/>
                  </a:lnTo>
                  <a:lnTo>
                    <a:pt x="722147" y="331393"/>
                  </a:lnTo>
                  <a:lnTo>
                    <a:pt x="724585" y="343458"/>
                  </a:lnTo>
                  <a:lnTo>
                    <a:pt x="731253" y="352983"/>
                  </a:lnTo>
                  <a:lnTo>
                    <a:pt x="741095" y="359232"/>
                  </a:lnTo>
                  <a:lnTo>
                    <a:pt x="753110" y="361492"/>
                  </a:lnTo>
                  <a:lnTo>
                    <a:pt x="758342" y="361492"/>
                  </a:lnTo>
                  <a:lnTo>
                    <a:pt x="762266" y="360616"/>
                  </a:lnTo>
                  <a:lnTo>
                    <a:pt x="765746" y="358876"/>
                  </a:lnTo>
                  <a:lnTo>
                    <a:pt x="763130" y="369582"/>
                  </a:lnTo>
                  <a:lnTo>
                    <a:pt x="755891" y="378548"/>
                  </a:lnTo>
                  <a:lnTo>
                    <a:pt x="744969" y="385305"/>
                  </a:lnTo>
                  <a:lnTo>
                    <a:pt x="731304" y="389394"/>
                  </a:lnTo>
                  <a:lnTo>
                    <a:pt x="731304" y="410756"/>
                  </a:lnTo>
                  <a:lnTo>
                    <a:pt x="775284" y="388035"/>
                  </a:lnTo>
                  <a:lnTo>
                    <a:pt x="789609" y="358876"/>
                  </a:lnTo>
                  <a:lnTo>
                    <a:pt x="792784" y="341426"/>
                  </a:lnTo>
                  <a:close/>
                </a:path>
                <a:path w="2132329" h="410845">
                  <a:moveTo>
                    <a:pt x="1062278" y="308292"/>
                  </a:moveTo>
                  <a:lnTo>
                    <a:pt x="929716" y="308292"/>
                  </a:lnTo>
                  <a:lnTo>
                    <a:pt x="987272" y="259016"/>
                  </a:lnTo>
                  <a:lnTo>
                    <a:pt x="1019073" y="229120"/>
                  </a:lnTo>
                  <a:lnTo>
                    <a:pt x="1041831" y="200418"/>
                  </a:lnTo>
                  <a:lnTo>
                    <a:pt x="1055522" y="171145"/>
                  </a:lnTo>
                  <a:lnTo>
                    <a:pt x="1060094" y="139534"/>
                  </a:lnTo>
                  <a:lnTo>
                    <a:pt x="1052423" y="96164"/>
                  </a:lnTo>
                  <a:lnTo>
                    <a:pt x="1045476" y="85902"/>
                  </a:lnTo>
                  <a:lnTo>
                    <a:pt x="1030439" y="63665"/>
                  </a:lnTo>
                  <a:lnTo>
                    <a:pt x="995705" y="43268"/>
                  </a:lnTo>
                  <a:lnTo>
                    <a:pt x="949769" y="36195"/>
                  </a:lnTo>
                  <a:lnTo>
                    <a:pt x="903744" y="44373"/>
                  </a:lnTo>
                  <a:lnTo>
                    <a:pt x="868337" y="67589"/>
                  </a:lnTo>
                  <a:lnTo>
                    <a:pt x="845527" y="103886"/>
                  </a:lnTo>
                  <a:lnTo>
                    <a:pt x="837272" y="151307"/>
                  </a:lnTo>
                  <a:lnTo>
                    <a:pt x="892644" y="151307"/>
                  </a:lnTo>
                  <a:lnTo>
                    <a:pt x="896848" y="123799"/>
                  </a:lnTo>
                  <a:lnTo>
                    <a:pt x="908291" y="103238"/>
                  </a:lnTo>
                  <a:lnTo>
                    <a:pt x="926185" y="90360"/>
                  </a:lnTo>
                  <a:lnTo>
                    <a:pt x="949769" y="85902"/>
                  </a:lnTo>
                  <a:lnTo>
                    <a:pt x="972248" y="89674"/>
                  </a:lnTo>
                  <a:lnTo>
                    <a:pt x="988961" y="100672"/>
                  </a:lnTo>
                  <a:lnTo>
                    <a:pt x="999375" y="118465"/>
                  </a:lnTo>
                  <a:lnTo>
                    <a:pt x="1002969" y="142582"/>
                  </a:lnTo>
                  <a:lnTo>
                    <a:pt x="1000048" y="164084"/>
                  </a:lnTo>
                  <a:lnTo>
                    <a:pt x="990384" y="184340"/>
                  </a:lnTo>
                  <a:lnTo>
                    <a:pt x="972616" y="205752"/>
                  </a:lnTo>
                  <a:lnTo>
                    <a:pt x="945413" y="230670"/>
                  </a:lnTo>
                  <a:lnTo>
                    <a:pt x="841197" y="318757"/>
                  </a:lnTo>
                  <a:lnTo>
                    <a:pt x="841197" y="360616"/>
                  </a:lnTo>
                  <a:lnTo>
                    <a:pt x="1062278" y="360184"/>
                  </a:lnTo>
                  <a:lnTo>
                    <a:pt x="1062278" y="308292"/>
                  </a:lnTo>
                  <a:close/>
                </a:path>
                <a:path w="2132329" h="410845">
                  <a:moveTo>
                    <a:pt x="1332560" y="250723"/>
                  </a:moveTo>
                  <a:lnTo>
                    <a:pt x="1324584" y="206197"/>
                  </a:lnTo>
                  <a:lnTo>
                    <a:pt x="1311465" y="185762"/>
                  </a:lnTo>
                  <a:lnTo>
                    <a:pt x="1302092" y="171145"/>
                  </a:lnTo>
                  <a:lnTo>
                    <a:pt x="1276311" y="154178"/>
                  </a:lnTo>
                  <a:lnTo>
                    <a:pt x="1276311" y="250723"/>
                  </a:lnTo>
                  <a:lnTo>
                    <a:pt x="1271663" y="277393"/>
                  </a:lnTo>
                  <a:lnTo>
                    <a:pt x="1258709" y="298208"/>
                  </a:lnTo>
                  <a:lnTo>
                    <a:pt x="1238973" y="311746"/>
                  </a:lnTo>
                  <a:lnTo>
                    <a:pt x="1213954" y="316572"/>
                  </a:lnTo>
                  <a:lnTo>
                    <a:pt x="1188262" y="311746"/>
                  </a:lnTo>
                  <a:lnTo>
                    <a:pt x="1168285" y="298208"/>
                  </a:lnTo>
                  <a:lnTo>
                    <a:pt x="1155344" y="277393"/>
                  </a:lnTo>
                  <a:lnTo>
                    <a:pt x="1150734" y="250723"/>
                  </a:lnTo>
                  <a:lnTo>
                    <a:pt x="1155280" y="224383"/>
                  </a:lnTo>
                  <a:lnTo>
                    <a:pt x="1168120" y="203860"/>
                  </a:lnTo>
                  <a:lnTo>
                    <a:pt x="1188072" y="190512"/>
                  </a:lnTo>
                  <a:lnTo>
                    <a:pt x="1213954" y="185762"/>
                  </a:lnTo>
                  <a:lnTo>
                    <a:pt x="1239151" y="190512"/>
                  </a:lnTo>
                  <a:lnTo>
                    <a:pt x="1258874" y="203860"/>
                  </a:lnTo>
                  <a:lnTo>
                    <a:pt x="1271727" y="224383"/>
                  </a:lnTo>
                  <a:lnTo>
                    <a:pt x="1276235" y="250291"/>
                  </a:lnTo>
                  <a:lnTo>
                    <a:pt x="1276311" y="250723"/>
                  </a:lnTo>
                  <a:lnTo>
                    <a:pt x="1276311" y="154178"/>
                  </a:lnTo>
                  <a:lnTo>
                    <a:pt x="1267256" y="148209"/>
                  </a:lnTo>
                  <a:lnTo>
                    <a:pt x="1241323" y="143459"/>
                  </a:lnTo>
                  <a:lnTo>
                    <a:pt x="1222248" y="139966"/>
                  </a:lnTo>
                  <a:lnTo>
                    <a:pt x="1214399" y="139966"/>
                  </a:lnTo>
                  <a:lnTo>
                    <a:pt x="1206106" y="141274"/>
                  </a:lnTo>
                  <a:lnTo>
                    <a:pt x="1198257" y="143459"/>
                  </a:lnTo>
                  <a:lnTo>
                    <a:pt x="1274572" y="41859"/>
                  </a:lnTo>
                  <a:lnTo>
                    <a:pt x="1210906" y="41859"/>
                  </a:lnTo>
                  <a:lnTo>
                    <a:pt x="1142009" y="135610"/>
                  </a:lnTo>
                  <a:lnTo>
                    <a:pt x="1119365" y="168554"/>
                  </a:lnTo>
                  <a:lnTo>
                    <a:pt x="1104404" y="196710"/>
                  </a:lnTo>
                  <a:lnTo>
                    <a:pt x="1096149" y="222986"/>
                  </a:lnTo>
                  <a:lnTo>
                    <a:pt x="1093609" y="250291"/>
                  </a:lnTo>
                  <a:lnTo>
                    <a:pt x="1102728" y="296011"/>
                  </a:lnTo>
                  <a:lnTo>
                    <a:pt x="1127950" y="332816"/>
                  </a:lnTo>
                  <a:lnTo>
                    <a:pt x="1166088" y="357352"/>
                  </a:lnTo>
                  <a:lnTo>
                    <a:pt x="1213954" y="366280"/>
                  </a:lnTo>
                  <a:lnTo>
                    <a:pt x="1261186" y="357797"/>
                  </a:lnTo>
                  <a:lnTo>
                    <a:pt x="1298778" y="334010"/>
                  </a:lnTo>
                  <a:lnTo>
                    <a:pt x="1310627" y="316572"/>
                  </a:lnTo>
                  <a:lnTo>
                    <a:pt x="1323594" y="297484"/>
                  </a:lnTo>
                  <a:lnTo>
                    <a:pt x="1332560" y="250723"/>
                  </a:lnTo>
                  <a:close/>
                </a:path>
                <a:path w="2132329" h="410845">
                  <a:moveTo>
                    <a:pt x="1609509" y="270357"/>
                  </a:moveTo>
                  <a:lnTo>
                    <a:pt x="1605622" y="243459"/>
                  </a:lnTo>
                  <a:lnTo>
                    <a:pt x="1605584" y="243141"/>
                  </a:lnTo>
                  <a:lnTo>
                    <a:pt x="1594408" y="219824"/>
                  </a:lnTo>
                  <a:lnTo>
                    <a:pt x="1591043" y="216281"/>
                  </a:lnTo>
                  <a:lnTo>
                    <a:pt x="1576946" y="201485"/>
                  </a:lnTo>
                  <a:lnTo>
                    <a:pt x="1554568" y="189484"/>
                  </a:lnTo>
                  <a:lnTo>
                    <a:pt x="1554568" y="266433"/>
                  </a:lnTo>
                  <a:lnTo>
                    <a:pt x="1549908" y="287324"/>
                  </a:lnTo>
                  <a:lnTo>
                    <a:pt x="1536636" y="303110"/>
                  </a:lnTo>
                  <a:lnTo>
                    <a:pt x="1515757" y="313093"/>
                  </a:lnTo>
                  <a:lnTo>
                    <a:pt x="1488287" y="316572"/>
                  </a:lnTo>
                  <a:lnTo>
                    <a:pt x="1460322" y="313093"/>
                  </a:lnTo>
                  <a:lnTo>
                    <a:pt x="1439176" y="303110"/>
                  </a:lnTo>
                  <a:lnTo>
                    <a:pt x="1425803" y="287324"/>
                  </a:lnTo>
                  <a:lnTo>
                    <a:pt x="1421130" y="266433"/>
                  </a:lnTo>
                  <a:lnTo>
                    <a:pt x="1425790" y="245529"/>
                  </a:lnTo>
                  <a:lnTo>
                    <a:pt x="1439125" y="229743"/>
                  </a:lnTo>
                  <a:lnTo>
                    <a:pt x="1460004" y="219824"/>
                  </a:lnTo>
                  <a:lnTo>
                    <a:pt x="1459649" y="219824"/>
                  </a:lnTo>
                  <a:lnTo>
                    <a:pt x="1487855" y="216281"/>
                  </a:lnTo>
                  <a:lnTo>
                    <a:pt x="1516062" y="219824"/>
                  </a:lnTo>
                  <a:lnTo>
                    <a:pt x="1515694" y="219824"/>
                  </a:lnTo>
                  <a:lnTo>
                    <a:pt x="1536585" y="229743"/>
                  </a:lnTo>
                  <a:lnTo>
                    <a:pt x="1549908" y="245529"/>
                  </a:lnTo>
                  <a:lnTo>
                    <a:pt x="1554568" y="266433"/>
                  </a:lnTo>
                  <a:lnTo>
                    <a:pt x="1554568" y="189484"/>
                  </a:lnTo>
                  <a:lnTo>
                    <a:pt x="1554137" y="189242"/>
                  </a:lnTo>
                  <a:lnTo>
                    <a:pt x="1572971" y="178206"/>
                  </a:lnTo>
                  <a:lnTo>
                    <a:pt x="1580413" y="170065"/>
                  </a:lnTo>
                  <a:lnTo>
                    <a:pt x="1586776" y="163080"/>
                  </a:lnTo>
                  <a:lnTo>
                    <a:pt x="1595221" y="144487"/>
                  </a:lnTo>
                  <a:lnTo>
                    <a:pt x="1595272" y="144360"/>
                  </a:lnTo>
                  <a:lnTo>
                    <a:pt x="1598168" y="122529"/>
                  </a:lnTo>
                  <a:lnTo>
                    <a:pt x="1590268" y="87147"/>
                  </a:lnTo>
                  <a:lnTo>
                    <a:pt x="1587461" y="83718"/>
                  </a:lnTo>
                  <a:lnTo>
                    <a:pt x="1568018" y="59956"/>
                  </a:lnTo>
                  <a:lnTo>
                    <a:pt x="1546288" y="48920"/>
                  </a:lnTo>
                  <a:lnTo>
                    <a:pt x="1546288" y="126885"/>
                  </a:lnTo>
                  <a:lnTo>
                    <a:pt x="1542300" y="144360"/>
                  </a:lnTo>
                  <a:lnTo>
                    <a:pt x="1542186" y="144856"/>
                  </a:lnTo>
                  <a:lnTo>
                    <a:pt x="1530477" y="158445"/>
                  </a:lnTo>
                  <a:lnTo>
                    <a:pt x="1512062" y="167055"/>
                  </a:lnTo>
                  <a:lnTo>
                    <a:pt x="1487855" y="170065"/>
                  </a:lnTo>
                  <a:lnTo>
                    <a:pt x="1463865" y="167055"/>
                  </a:lnTo>
                  <a:lnTo>
                    <a:pt x="1463459" y="167055"/>
                  </a:lnTo>
                  <a:lnTo>
                    <a:pt x="1444625" y="158229"/>
                  </a:lnTo>
                  <a:lnTo>
                    <a:pt x="1432725" y="144487"/>
                  </a:lnTo>
                  <a:lnTo>
                    <a:pt x="1428648" y="126885"/>
                  </a:lnTo>
                  <a:lnTo>
                    <a:pt x="1428546" y="126453"/>
                  </a:lnTo>
                  <a:lnTo>
                    <a:pt x="1432687" y="108927"/>
                  </a:lnTo>
                  <a:lnTo>
                    <a:pt x="1432725" y="108737"/>
                  </a:lnTo>
                  <a:lnTo>
                    <a:pt x="1444574" y="95326"/>
                  </a:lnTo>
                  <a:lnTo>
                    <a:pt x="1463306" y="86728"/>
                  </a:lnTo>
                  <a:lnTo>
                    <a:pt x="1487855" y="83718"/>
                  </a:lnTo>
                  <a:lnTo>
                    <a:pt x="1512062" y="86728"/>
                  </a:lnTo>
                  <a:lnTo>
                    <a:pt x="1530477" y="95326"/>
                  </a:lnTo>
                  <a:lnTo>
                    <a:pt x="1542186" y="108927"/>
                  </a:lnTo>
                  <a:lnTo>
                    <a:pt x="1546186" y="126453"/>
                  </a:lnTo>
                  <a:lnTo>
                    <a:pt x="1546288" y="126885"/>
                  </a:lnTo>
                  <a:lnTo>
                    <a:pt x="1546288" y="48920"/>
                  </a:lnTo>
                  <a:lnTo>
                    <a:pt x="1533512" y="42430"/>
                  </a:lnTo>
                  <a:lnTo>
                    <a:pt x="1533766" y="42430"/>
                  </a:lnTo>
                  <a:lnTo>
                    <a:pt x="1488719" y="36195"/>
                  </a:lnTo>
                  <a:lnTo>
                    <a:pt x="1443634" y="42430"/>
                  </a:lnTo>
                  <a:lnTo>
                    <a:pt x="1408658" y="59956"/>
                  </a:lnTo>
                  <a:lnTo>
                    <a:pt x="1386014" y="86969"/>
                  </a:lnTo>
                  <a:lnTo>
                    <a:pt x="1377962" y="121653"/>
                  </a:lnTo>
                  <a:lnTo>
                    <a:pt x="1380782" y="143497"/>
                  </a:lnTo>
                  <a:lnTo>
                    <a:pt x="1389087" y="162318"/>
                  </a:lnTo>
                  <a:lnTo>
                    <a:pt x="1402613" y="177711"/>
                  </a:lnTo>
                  <a:lnTo>
                    <a:pt x="1421130" y="189242"/>
                  </a:lnTo>
                  <a:lnTo>
                    <a:pt x="1398638" y="201917"/>
                  </a:lnTo>
                  <a:lnTo>
                    <a:pt x="1381455" y="220319"/>
                  </a:lnTo>
                  <a:lnTo>
                    <a:pt x="1370482" y="243459"/>
                  </a:lnTo>
                  <a:lnTo>
                    <a:pt x="1366634" y="270357"/>
                  </a:lnTo>
                  <a:lnTo>
                    <a:pt x="1375168" y="309549"/>
                  </a:lnTo>
                  <a:lnTo>
                    <a:pt x="1375206" y="309740"/>
                  </a:lnTo>
                  <a:lnTo>
                    <a:pt x="1399603" y="339852"/>
                  </a:lnTo>
                  <a:lnTo>
                    <a:pt x="1437817" y="359079"/>
                  </a:lnTo>
                  <a:lnTo>
                    <a:pt x="1487855" y="365848"/>
                  </a:lnTo>
                  <a:lnTo>
                    <a:pt x="1537677" y="359079"/>
                  </a:lnTo>
                  <a:lnTo>
                    <a:pt x="1538008" y="359079"/>
                  </a:lnTo>
                  <a:lnTo>
                    <a:pt x="1576476" y="339686"/>
                  </a:lnTo>
                  <a:lnTo>
                    <a:pt x="1595234" y="316572"/>
                  </a:lnTo>
                  <a:lnTo>
                    <a:pt x="1600923" y="309549"/>
                  </a:lnTo>
                  <a:lnTo>
                    <a:pt x="1609509" y="270357"/>
                  </a:lnTo>
                  <a:close/>
                </a:path>
                <a:path w="2132329" h="410845">
                  <a:moveTo>
                    <a:pt x="1701012" y="343496"/>
                  </a:moveTo>
                  <a:lnTo>
                    <a:pt x="1699018" y="333921"/>
                  </a:lnTo>
                  <a:lnTo>
                    <a:pt x="1693608" y="326072"/>
                  </a:lnTo>
                  <a:lnTo>
                    <a:pt x="1685658" y="320763"/>
                  </a:lnTo>
                  <a:lnTo>
                    <a:pt x="1676019" y="318820"/>
                  </a:lnTo>
                  <a:lnTo>
                    <a:pt x="1666392" y="320763"/>
                  </a:lnTo>
                  <a:lnTo>
                    <a:pt x="1658442" y="326072"/>
                  </a:lnTo>
                  <a:lnTo>
                    <a:pt x="1653032" y="333921"/>
                  </a:lnTo>
                  <a:lnTo>
                    <a:pt x="1651038" y="343496"/>
                  </a:lnTo>
                  <a:lnTo>
                    <a:pt x="1653032" y="352907"/>
                  </a:lnTo>
                  <a:lnTo>
                    <a:pt x="1658442" y="360667"/>
                  </a:lnTo>
                  <a:lnTo>
                    <a:pt x="1666392" y="365937"/>
                  </a:lnTo>
                  <a:lnTo>
                    <a:pt x="1676019" y="367880"/>
                  </a:lnTo>
                  <a:lnTo>
                    <a:pt x="1685658" y="365937"/>
                  </a:lnTo>
                  <a:lnTo>
                    <a:pt x="1693608" y="360667"/>
                  </a:lnTo>
                  <a:lnTo>
                    <a:pt x="1699018" y="352907"/>
                  </a:lnTo>
                  <a:lnTo>
                    <a:pt x="1701012" y="343496"/>
                  </a:lnTo>
                  <a:close/>
                </a:path>
                <a:path w="2132329" h="410845">
                  <a:moveTo>
                    <a:pt x="1914169" y="251866"/>
                  </a:moveTo>
                  <a:lnTo>
                    <a:pt x="1907349" y="203949"/>
                  </a:lnTo>
                  <a:lnTo>
                    <a:pt x="1889213" y="169176"/>
                  </a:lnTo>
                  <a:lnTo>
                    <a:pt x="1887982" y="166827"/>
                  </a:lnTo>
                  <a:lnTo>
                    <a:pt x="1875294" y="156743"/>
                  </a:lnTo>
                  <a:lnTo>
                    <a:pt x="1875294" y="251866"/>
                  </a:lnTo>
                  <a:lnTo>
                    <a:pt x="1871459" y="286588"/>
                  </a:lnTo>
                  <a:lnTo>
                    <a:pt x="1860334" y="312153"/>
                  </a:lnTo>
                  <a:lnTo>
                    <a:pt x="1842503" y="327926"/>
                  </a:lnTo>
                  <a:lnTo>
                    <a:pt x="1818525" y="333324"/>
                  </a:lnTo>
                  <a:lnTo>
                    <a:pt x="1794738" y="327926"/>
                  </a:lnTo>
                  <a:lnTo>
                    <a:pt x="1776996" y="312153"/>
                  </a:lnTo>
                  <a:lnTo>
                    <a:pt x="1765896" y="286588"/>
                  </a:lnTo>
                  <a:lnTo>
                    <a:pt x="1762074" y="251866"/>
                  </a:lnTo>
                  <a:lnTo>
                    <a:pt x="1765896" y="216433"/>
                  </a:lnTo>
                  <a:lnTo>
                    <a:pt x="1776996" y="190512"/>
                  </a:lnTo>
                  <a:lnTo>
                    <a:pt x="1794738" y="174599"/>
                  </a:lnTo>
                  <a:lnTo>
                    <a:pt x="1818525" y="169176"/>
                  </a:lnTo>
                  <a:lnTo>
                    <a:pt x="1842503" y="174599"/>
                  </a:lnTo>
                  <a:lnTo>
                    <a:pt x="1860334" y="190512"/>
                  </a:lnTo>
                  <a:lnTo>
                    <a:pt x="1871459" y="216433"/>
                  </a:lnTo>
                  <a:lnTo>
                    <a:pt x="1875294" y="251866"/>
                  </a:lnTo>
                  <a:lnTo>
                    <a:pt x="1875294" y="156743"/>
                  </a:lnTo>
                  <a:lnTo>
                    <a:pt x="1857819" y="142836"/>
                  </a:lnTo>
                  <a:lnTo>
                    <a:pt x="1818525" y="134315"/>
                  </a:lnTo>
                  <a:lnTo>
                    <a:pt x="1779295" y="142836"/>
                  </a:lnTo>
                  <a:lnTo>
                    <a:pt x="1749221" y="166827"/>
                  </a:lnTo>
                  <a:lnTo>
                    <a:pt x="1729981" y="203949"/>
                  </a:lnTo>
                  <a:lnTo>
                    <a:pt x="1723199" y="251866"/>
                  </a:lnTo>
                  <a:lnTo>
                    <a:pt x="1729676" y="299453"/>
                  </a:lnTo>
                  <a:lnTo>
                    <a:pt x="1748421" y="336169"/>
                  </a:lnTo>
                  <a:lnTo>
                    <a:pt x="1778381" y="359816"/>
                  </a:lnTo>
                  <a:lnTo>
                    <a:pt x="1818525" y="368185"/>
                  </a:lnTo>
                  <a:lnTo>
                    <a:pt x="1858721" y="359816"/>
                  </a:lnTo>
                  <a:lnTo>
                    <a:pt x="1888794" y="336169"/>
                  </a:lnTo>
                  <a:lnTo>
                    <a:pt x="1890268" y="333324"/>
                  </a:lnTo>
                  <a:lnTo>
                    <a:pt x="1907641" y="299453"/>
                  </a:lnTo>
                  <a:lnTo>
                    <a:pt x="1914169" y="251866"/>
                  </a:lnTo>
                  <a:close/>
                </a:path>
                <a:path w="2132329" h="410845">
                  <a:moveTo>
                    <a:pt x="2131707" y="251866"/>
                  </a:moveTo>
                  <a:lnTo>
                    <a:pt x="2124887" y="203949"/>
                  </a:lnTo>
                  <a:lnTo>
                    <a:pt x="2106752" y="169176"/>
                  </a:lnTo>
                  <a:lnTo>
                    <a:pt x="2105520" y="166827"/>
                  </a:lnTo>
                  <a:lnTo>
                    <a:pt x="2092833" y="156743"/>
                  </a:lnTo>
                  <a:lnTo>
                    <a:pt x="2092833" y="251866"/>
                  </a:lnTo>
                  <a:lnTo>
                    <a:pt x="2088997" y="286588"/>
                  </a:lnTo>
                  <a:lnTo>
                    <a:pt x="2077872" y="312153"/>
                  </a:lnTo>
                  <a:lnTo>
                    <a:pt x="2060041" y="327926"/>
                  </a:lnTo>
                  <a:lnTo>
                    <a:pt x="2036064" y="333324"/>
                  </a:lnTo>
                  <a:lnTo>
                    <a:pt x="2012276" y="327926"/>
                  </a:lnTo>
                  <a:lnTo>
                    <a:pt x="1994535" y="312153"/>
                  </a:lnTo>
                  <a:lnTo>
                    <a:pt x="1983435" y="286588"/>
                  </a:lnTo>
                  <a:lnTo>
                    <a:pt x="1979612" y="251866"/>
                  </a:lnTo>
                  <a:lnTo>
                    <a:pt x="1983435" y="216433"/>
                  </a:lnTo>
                  <a:lnTo>
                    <a:pt x="1994535" y="190512"/>
                  </a:lnTo>
                  <a:lnTo>
                    <a:pt x="2012276" y="174599"/>
                  </a:lnTo>
                  <a:lnTo>
                    <a:pt x="2036064" y="169176"/>
                  </a:lnTo>
                  <a:lnTo>
                    <a:pt x="2060041" y="174599"/>
                  </a:lnTo>
                  <a:lnTo>
                    <a:pt x="2077872" y="190512"/>
                  </a:lnTo>
                  <a:lnTo>
                    <a:pt x="2088997" y="216433"/>
                  </a:lnTo>
                  <a:lnTo>
                    <a:pt x="2092833" y="251866"/>
                  </a:lnTo>
                  <a:lnTo>
                    <a:pt x="2092833" y="156743"/>
                  </a:lnTo>
                  <a:lnTo>
                    <a:pt x="2075357" y="142836"/>
                  </a:lnTo>
                  <a:lnTo>
                    <a:pt x="2036064" y="134315"/>
                  </a:lnTo>
                  <a:lnTo>
                    <a:pt x="1996833" y="142836"/>
                  </a:lnTo>
                  <a:lnTo>
                    <a:pt x="1966760" y="166827"/>
                  </a:lnTo>
                  <a:lnTo>
                    <a:pt x="1947519" y="203949"/>
                  </a:lnTo>
                  <a:lnTo>
                    <a:pt x="1940737" y="251866"/>
                  </a:lnTo>
                  <a:lnTo>
                    <a:pt x="1947214" y="299453"/>
                  </a:lnTo>
                  <a:lnTo>
                    <a:pt x="1965960" y="336169"/>
                  </a:lnTo>
                  <a:lnTo>
                    <a:pt x="1995919" y="359816"/>
                  </a:lnTo>
                  <a:lnTo>
                    <a:pt x="2036064" y="368185"/>
                  </a:lnTo>
                  <a:lnTo>
                    <a:pt x="2076259" y="359816"/>
                  </a:lnTo>
                  <a:lnTo>
                    <a:pt x="2106333" y="336169"/>
                  </a:lnTo>
                  <a:lnTo>
                    <a:pt x="2107806" y="333324"/>
                  </a:lnTo>
                  <a:lnTo>
                    <a:pt x="2125180" y="299453"/>
                  </a:lnTo>
                  <a:lnTo>
                    <a:pt x="2131707" y="2518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72" y="2051488"/>
            <a:ext cx="19580555" cy="72901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4181" y="0"/>
            <a:ext cx="9130612" cy="1108869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282531" y="2115118"/>
            <a:ext cx="3308985" cy="1162685"/>
            <a:chOff x="6282531" y="2115118"/>
            <a:chExt cx="3308985" cy="11626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2531" y="2115118"/>
              <a:ext cx="3308799" cy="11622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345352" y="2157011"/>
              <a:ext cx="3183255" cy="1036955"/>
            </a:xfrm>
            <a:custGeom>
              <a:avLst/>
              <a:gdLst/>
              <a:ahLst/>
              <a:cxnLst/>
              <a:rect l="l" t="t" r="r" b="b"/>
              <a:pathLst>
                <a:path w="3183254" h="1036955">
                  <a:moveTo>
                    <a:pt x="3183153" y="10464"/>
                  </a:moveTo>
                  <a:lnTo>
                    <a:pt x="3107283" y="10464"/>
                  </a:lnTo>
                  <a:lnTo>
                    <a:pt x="3106407" y="9867"/>
                  </a:lnTo>
                  <a:lnTo>
                    <a:pt x="3057499" y="0"/>
                  </a:lnTo>
                  <a:lnTo>
                    <a:pt x="125653" y="0"/>
                  </a:lnTo>
                  <a:lnTo>
                    <a:pt x="76746" y="9867"/>
                  </a:lnTo>
                  <a:lnTo>
                    <a:pt x="75857" y="10464"/>
                  </a:lnTo>
                  <a:lnTo>
                    <a:pt x="0" y="10464"/>
                  </a:lnTo>
                  <a:lnTo>
                    <a:pt x="0" y="125641"/>
                  </a:lnTo>
                  <a:lnTo>
                    <a:pt x="0" y="492125"/>
                  </a:lnTo>
                  <a:lnTo>
                    <a:pt x="0" y="910958"/>
                  </a:lnTo>
                  <a:lnTo>
                    <a:pt x="9867" y="959866"/>
                  </a:lnTo>
                  <a:lnTo>
                    <a:pt x="36804" y="999807"/>
                  </a:lnTo>
                  <a:lnTo>
                    <a:pt x="76746" y="1026744"/>
                  </a:lnTo>
                  <a:lnTo>
                    <a:pt x="125653" y="1036612"/>
                  </a:lnTo>
                  <a:lnTo>
                    <a:pt x="3057499" y="1036612"/>
                  </a:lnTo>
                  <a:lnTo>
                    <a:pt x="3106407" y="1026744"/>
                  </a:lnTo>
                  <a:lnTo>
                    <a:pt x="3146348" y="999807"/>
                  </a:lnTo>
                  <a:lnTo>
                    <a:pt x="3173272" y="959866"/>
                  </a:lnTo>
                  <a:lnTo>
                    <a:pt x="3183153" y="910958"/>
                  </a:lnTo>
                  <a:lnTo>
                    <a:pt x="3183153" y="492125"/>
                  </a:lnTo>
                  <a:lnTo>
                    <a:pt x="3183153" y="125641"/>
                  </a:lnTo>
                  <a:lnTo>
                    <a:pt x="3183153" y="104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0108" y="2473270"/>
              <a:ext cx="2161404" cy="12553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6657" y="2753842"/>
              <a:ext cx="167534" cy="16753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847959" y="2787873"/>
              <a:ext cx="749300" cy="139065"/>
            </a:xfrm>
            <a:custGeom>
              <a:avLst/>
              <a:gdLst/>
              <a:ahLst/>
              <a:cxnLst/>
              <a:rect l="l" t="t" r="r" b="b"/>
              <a:pathLst>
                <a:path w="749300" h="139064">
                  <a:moveTo>
                    <a:pt x="16628" y="27843"/>
                  </a:moveTo>
                  <a:lnTo>
                    <a:pt x="4640" y="27843"/>
                  </a:lnTo>
                  <a:lnTo>
                    <a:pt x="27262" y="102091"/>
                  </a:lnTo>
                  <a:lnTo>
                    <a:pt x="38477" y="102091"/>
                  </a:lnTo>
                  <a:lnTo>
                    <a:pt x="43432" y="84689"/>
                  </a:lnTo>
                  <a:lnTo>
                    <a:pt x="32676" y="84689"/>
                  </a:lnTo>
                  <a:lnTo>
                    <a:pt x="16628" y="27843"/>
                  </a:lnTo>
                  <a:close/>
                </a:path>
                <a:path w="749300" h="139064">
                  <a:moveTo>
                    <a:pt x="66244" y="45051"/>
                  </a:moveTo>
                  <a:lnTo>
                    <a:pt x="55879" y="45051"/>
                  </a:lnTo>
                  <a:lnTo>
                    <a:pt x="72121" y="102091"/>
                  </a:lnTo>
                  <a:lnTo>
                    <a:pt x="83335" y="102091"/>
                  </a:lnTo>
                  <a:lnTo>
                    <a:pt x="88637" y="84689"/>
                  </a:lnTo>
                  <a:lnTo>
                    <a:pt x="88696" y="84495"/>
                  </a:lnTo>
                  <a:lnTo>
                    <a:pt x="77148" y="84495"/>
                  </a:lnTo>
                  <a:lnTo>
                    <a:pt x="66244" y="45051"/>
                  </a:lnTo>
                  <a:close/>
                </a:path>
                <a:path w="749300" h="139064">
                  <a:moveTo>
                    <a:pt x="61486" y="27843"/>
                  </a:moveTo>
                  <a:lnTo>
                    <a:pt x="49305" y="27843"/>
                  </a:lnTo>
                  <a:lnTo>
                    <a:pt x="33504" y="84495"/>
                  </a:lnTo>
                  <a:lnTo>
                    <a:pt x="33450" y="84689"/>
                  </a:lnTo>
                  <a:lnTo>
                    <a:pt x="43432" y="84689"/>
                  </a:lnTo>
                  <a:lnTo>
                    <a:pt x="54719" y="45051"/>
                  </a:lnTo>
                  <a:lnTo>
                    <a:pt x="66244" y="45051"/>
                  </a:lnTo>
                  <a:lnTo>
                    <a:pt x="61486" y="27843"/>
                  </a:lnTo>
                  <a:close/>
                </a:path>
                <a:path w="749300" h="139064">
                  <a:moveTo>
                    <a:pt x="105958" y="27843"/>
                  </a:moveTo>
                  <a:lnTo>
                    <a:pt x="93970" y="27843"/>
                  </a:lnTo>
                  <a:lnTo>
                    <a:pt x="77921" y="84495"/>
                  </a:lnTo>
                  <a:lnTo>
                    <a:pt x="88696" y="84495"/>
                  </a:lnTo>
                  <a:lnTo>
                    <a:pt x="105958" y="27843"/>
                  </a:lnTo>
                  <a:close/>
                </a:path>
                <a:path w="749300" h="139064">
                  <a:moveTo>
                    <a:pt x="152351" y="26876"/>
                  </a:moveTo>
                  <a:lnTo>
                    <a:pt x="141781" y="26876"/>
                  </a:lnTo>
                  <a:lnTo>
                    <a:pt x="135916" y="28519"/>
                  </a:lnTo>
                  <a:lnTo>
                    <a:pt x="125893" y="35061"/>
                  </a:lnTo>
                  <a:lnTo>
                    <a:pt x="121994" y="39605"/>
                  </a:lnTo>
                  <a:lnTo>
                    <a:pt x="116512" y="51045"/>
                  </a:lnTo>
                  <a:lnTo>
                    <a:pt x="116419" y="51238"/>
                  </a:lnTo>
                  <a:lnTo>
                    <a:pt x="115033" y="57941"/>
                  </a:lnTo>
                  <a:lnTo>
                    <a:pt x="115033" y="73152"/>
                  </a:lnTo>
                  <a:lnTo>
                    <a:pt x="142490" y="103637"/>
                  </a:lnTo>
                  <a:lnTo>
                    <a:pt x="154671" y="103637"/>
                  </a:lnTo>
                  <a:lnTo>
                    <a:pt x="159199" y="102864"/>
                  </a:lnTo>
                  <a:lnTo>
                    <a:pt x="167255" y="99738"/>
                  </a:lnTo>
                  <a:lnTo>
                    <a:pt x="170639" y="97547"/>
                  </a:lnTo>
                  <a:lnTo>
                    <a:pt x="174677" y="93390"/>
                  </a:lnTo>
                  <a:lnTo>
                    <a:pt x="145035" y="93390"/>
                  </a:lnTo>
                  <a:lnTo>
                    <a:pt x="140991" y="92391"/>
                  </a:lnTo>
                  <a:lnTo>
                    <a:pt x="126441" y="68834"/>
                  </a:lnTo>
                  <a:lnTo>
                    <a:pt x="123154" y="68834"/>
                  </a:lnTo>
                  <a:lnTo>
                    <a:pt x="123154" y="58973"/>
                  </a:lnTo>
                  <a:lnTo>
                    <a:pt x="126441" y="58973"/>
                  </a:lnTo>
                  <a:lnTo>
                    <a:pt x="126441" y="56620"/>
                  </a:lnTo>
                  <a:lnTo>
                    <a:pt x="143940" y="37124"/>
                  </a:lnTo>
                  <a:lnTo>
                    <a:pt x="172431" y="37124"/>
                  </a:lnTo>
                  <a:lnTo>
                    <a:pt x="167142" y="32193"/>
                  </a:lnTo>
                  <a:lnTo>
                    <a:pt x="163710" y="30098"/>
                  </a:lnTo>
                  <a:lnTo>
                    <a:pt x="156169" y="27520"/>
                  </a:lnTo>
                  <a:lnTo>
                    <a:pt x="152351" y="26876"/>
                  </a:lnTo>
                  <a:close/>
                </a:path>
                <a:path w="749300" h="139064">
                  <a:moveTo>
                    <a:pt x="168206" y="81788"/>
                  </a:moveTo>
                  <a:lnTo>
                    <a:pt x="152641" y="93390"/>
                  </a:lnTo>
                  <a:lnTo>
                    <a:pt x="174677" y="93390"/>
                  </a:lnTo>
                  <a:lnTo>
                    <a:pt x="176117" y="91907"/>
                  </a:lnTo>
                  <a:lnTo>
                    <a:pt x="178067" y="88620"/>
                  </a:lnTo>
                  <a:lnTo>
                    <a:pt x="179227" y="84882"/>
                  </a:lnTo>
                  <a:lnTo>
                    <a:pt x="168206" y="81788"/>
                  </a:lnTo>
                  <a:close/>
                </a:path>
                <a:path w="749300" h="139064">
                  <a:moveTo>
                    <a:pt x="126441" y="58973"/>
                  </a:moveTo>
                  <a:lnTo>
                    <a:pt x="123154" y="58973"/>
                  </a:lnTo>
                  <a:lnTo>
                    <a:pt x="123154" y="68834"/>
                  </a:lnTo>
                  <a:lnTo>
                    <a:pt x="126441" y="68834"/>
                  </a:lnTo>
                  <a:lnTo>
                    <a:pt x="126441" y="58973"/>
                  </a:lnTo>
                  <a:close/>
                </a:path>
                <a:path w="749300" h="139064">
                  <a:moveTo>
                    <a:pt x="172431" y="37124"/>
                  </a:moveTo>
                  <a:lnTo>
                    <a:pt x="152608" y="37124"/>
                  </a:lnTo>
                  <a:lnTo>
                    <a:pt x="156186" y="38074"/>
                  </a:lnTo>
                  <a:lnTo>
                    <a:pt x="162276" y="41877"/>
                  </a:lnTo>
                  <a:lnTo>
                    <a:pt x="164629" y="44471"/>
                  </a:lnTo>
                  <a:lnTo>
                    <a:pt x="166272" y="47758"/>
                  </a:lnTo>
                  <a:lnTo>
                    <a:pt x="167948" y="51045"/>
                  </a:lnTo>
                  <a:lnTo>
                    <a:pt x="168786" y="54783"/>
                  </a:lnTo>
                  <a:lnTo>
                    <a:pt x="168786" y="58973"/>
                  </a:lnTo>
                  <a:lnTo>
                    <a:pt x="126441" y="58973"/>
                  </a:lnTo>
                  <a:lnTo>
                    <a:pt x="126441" y="68834"/>
                  </a:lnTo>
                  <a:lnTo>
                    <a:pt x="180387" y="68834"/>
                  </a:lnTo>
                  <a:lnTo>
                    <a:pt x="180316" y="56620"/>
                  </a:lnTo>
                  <a:lnTo>
                    <a:pt x="179469" y="51238"/>
                  </a:lnTo>
                  <a:lnTo>
                    <a:pt x="175839" y="41877"/>
                  </a:lnTo>
                  <a:lnTo>
                    <a:pt x="173518" y="38251"/>
                  </a:lnTo>
                  <a:lnTo>
                    <a:pt x="173403" y="38074"/>
                  </a:lnTo>
                  <a:lnTo>
                    <a:pt x="172431" y="37124"/>
                  </a:lnTo>
                  <a:close/>
                </a:path>
                <a:path w="749300" h="139064">
                  <a:moveTo>
                    <a:pt x="221322" y="90683"/>
                  </a:moveTo>
                  <a:lnTo>
                    <a:pt x="211662" y="90683"/>
                  </a:lnTo>
                  <a:lnTo>
                    <a:pt x="212613" y="92197"/>
                  </a:lnTo>
                  <a:lnTo>
                    <a:pt x="228548" y="103637"/>
                  </a:lnTo>
                  <a:lnTo>
                    <a:pt x="239505" y="103637"/>
                  </a:lnTo>
                  <a:lnTo>
                    <a:pt x="244911" y="102091"/>
                  </a:lnTo>
                  <a:lnTo>
                    <a:pt x="246188" y="101269"/>
                  </a:lnTo>
                  <a:lnTo>
                    <a:pt x="254442" y="95790"/>
                  </a:lnTo>
                  <a:lnTo>
                    <a:pt x="256443" y="93390"/>
                  </a:lnTo>
                  <a:lnTo>
                    <a:pt x="227195" y="93390"/>
                  </a:lnTo>
                  <a:lnTo>
                    <a:pt x="223328" y="92197"/>
                  </a:lnTo>
                  <a:lnTo>
                    <a:pt x="221322" y="90683"/>
                  </a:lnTo>
                  <a:close/>
                </a:path>
                <a:path w="749300" h="139064">
                  <a:moveTo>
                    <a:pt x="210695" y="3093"/>
                  </a:moveTo>
                  <a:lnTo>
                    <a:pt x="199287" y="3093"/>
                  </a:lnTo>
                  <a:lnTo>
                    <a:pt x="199287" y="102091"/>
                  </a:lnTo>
                  <a:lnTo>
                    <a:pt x="210309" y="102091"/>
                  </a:lnTo>
                  <a:lnTo>
                    <a:pt x="210309" y="90683"/>
                  </a:lnTo>
                  <a:lnTo>
                    <a:pt x="221322" y="90683"/>
                  </a:lnTo>
                  <a:lnTo>
                    <a:pt x="217012" y="87396"/>
                  </a:lnTo>
                  <a:lnTo>
                    <a:pt x="214611" y="84060"/>
                  </a:lnTo>
                  <a:lnTo>
                    <a:pt x="211324" y="75521"/>
                  </a:lnTo>
                  <a:lnTo>
                    <a:pt x="210502" y="70574"/>
                  </a:lnTo>
                  <a:lnTo>
                    <a:pt x="210502" y="59424"/>
                  </a:lnTo>
                  <a:lnTo>
                    <a:pt x="211230" y="55041"/>
                  </a:lnTo>
                  <a:lnTo>
                    <a:pt x="211308" y="54574"/>
                  </a:lnTo>
                  <a:lnTo>
                    <a:pt x="214530" y="46227"/>
                  </a:lnTo>
                  <a:lnTo>
                    <a:pt x="216915" y="42973"/>
                  </a:lnTo>
                  <a:lnTo>
                    <a:pt x="221436" y="39637"/>
                  </a:lnTo>
                  <a:lnTo>
                    <a:pt x="210695" y="39637"/>
                  </a:lnTo>
                  <a:lnTo>
                    <a:pt x="210695" y="3093"/>
                  </a:lnTo>
                  <a:close/>
                </a:path>
                <a:path w="749300" h="139064">
                  <a:moveTo>
                    <a:pt x="256469" y="37124"/>
                  </a:moveTo>
                  <a:lnTo>
                    <a:pt x="236605" y="37124"/>
                  </a:lnTo>
                  <a:lnTo>
                    <a:pt x="240617" y="38364"/>
                  </a:lnTo>
                  <a:lnTo>
                    <a:pt x="243807" y="40846"/>
                  </a:lnTo>
                  <a:lnTo>
                    <a:pt x="247030" y="43295"/>
                  </a:lnTo>
                  <a:lnTo>
                    <a:pt x="249431" y="46630"/>
                  </a:lnTo>
                  <a:lnTo>
                    <a:pt x="250913" y="50594"/>
                  </a:lnTo>
                  <a:lnTo>
                    <a:pt x="252621" y="55041"/>
                  </a:lnTo>
                  <a:lnTo>
                    <a:pt x="253372" y="59424"/>
                  </a:lnTo>
                  <a:lnTo>
                    <a:pt x="253372" y="70574"/>
                  </a:lnTo>
                  <a:lnTo>
                    <a:pt x="252605" y="75053"/>
                  </a:lnTo>
                  <a:lnTo>
                    <a:pt x="236540" y="93390"/>
                  </a:lnTo>
                  <a:lnTo>
                    <a:pt x="256443" y="93390"/>
                  </a:lnTo>
                  <a:lnTo>
                    <a:pt x="258148" y="91343"/>
                  </a:lnTo>
                  <a:lnTo>
                    <a:pt x="263497" y="79839"/>
                  </a:lnTo>
                  <a:lnTo>
                    <a:pt x="264835" y="73023"/>
                  </a:lnTo>
                  <a:lnTo>
                    <a:pt x="264835" y="57361"/>
                  </a:lnTo>
                  <a:lnTo>
                    <a:pt x="263548" y="50852"/>
                  </a:lnTo>
                  <a:lnTo>
                    <a:pt x="263497" y="50594"/>
                  </a:lnTo>
                  <a:lnTo>
                    <a:pt x="258148" y="39122"/>
                  </a:lnTo>
                  <a:lnTo>
                    <a:pt x="256469" y="37124"/>
                  </a:lnTo>
                  <a:close/>
                </a:path>
                <a:path w="749300" h="139064">
                  <a:moveTo>
                    <a:pt x="239376" y="26876"/>
                  </a:moveTo>
                  <a:lnTo>
                    <a:pt x="228291" y="26876"/>
                  </a:lnTo>
                  <a:lnTo>
                    <a:pt x="224456" y="27681"/>
                  </a:lnTo>
                  <a:lnTo>
                    <a:pt x="211662" y="39637"/>
                  </a:lnTo>
                  <a:lnTo>
                    <a:pt x="221436" y="39637"/>
                  </a:lnTo>
                  <a:lnTo>
                    <a:pt x="223145" y="38364"/>
                  </a:lnTo>
                  <a:lnTo>
                    <a:pt x="223018" y="38364"/>
                  </a:lnTo>
                  <a:lnTo>
                    <a:pt x="227131" y="37124"/>
                  </a:lnTo>
                  <a:lnTo>
                    <a:pt x="256469" y="37124"/>
                  </a:lnTo>
                  <a:lnTo>
                    <a:pt x="254426" y="34690"/>
                  </a:lnTo>
                  <a:lnTo>
                    <a:pt x="244887" y="28439"/>
                  </a:lnTo>
                  <a:lnTo>
                    <a:pt x="239376" y="26876"/>
                  </a:lnTo>
                  <a:close/>
                </a:path>
                <a:path w="749300" h="139064">
                  <a:moveTo>
                    <a:pt x="334093" y="36930"/>
                  </a:moveTo>
                  <a:lnTo>
                    <a:pt x="316347" y="36930"/>
                  </a:lnTo>
                  <a:lnTo>
                    <a:pt x="320263" y="38251"/>
                  </a:lnTo>
                  <a:lnTo>
                    <a:pt x="325451" y="43536"/>
                  </a:lnTo>
                  <a:lnTo>
                    <a:pt x="326756" y="47275"/>
                  </a:lnTo>
                  <a:lnTo>
                    <a:pt x="326756" y="54235"/>
                  </a:lnTo>
                  <a:lnTo>
                    <a:pt x="315784" y="58151"/>
                  </a:lnTo>
                  <a:lnTo>
                    <a:pt x="312126" y="58586"/>
                  </a:lnTo>
                  <a:lnTo>
                    <a:pt x="278804" y="85849"/>
                  </a:lnTo>
                  <a:lnTo>
                    <a:pt x="279932" y="89974"/>
                  </a:lnTo>
                  <a:lnTo>
                    <a:pt x="284444" y="96773"/>
                  </a:lnTo>
                  <a:lnTo>
                    <a:pt x="287489" y="99368"/>
                  </a:lnTo>
                  <a:lnTo>
                    <a:pt x="295159" y="102945"/>
                  </a:lnTo>
                  <a:lnTo>
                    <a:pt x="299429" y="103831"/>
                  </a:lnTo>
                  <a:lnTo>
                    <a:pt x="308452" y="103831"/>
                  </a:lnTo>
                  <a:lnTo>
                    <a:pt x="325403" y="93647"/>
                  </a:lnTo>
                  <a:lnTo>
                    <a:pt x="301572" y="93647"/>
                  </a:lnTo>
                  <a:lnTo>
                    <a:pt x="298000" y="92697"/>
                  </a:lnTo>
                  <a:lnTo>
                    <a:pt x="297743" y="92697"/>
                  </a:lnTo>
                  <a:lnTo>
                    <a:pt x="294611" y="90586"/>
                  </a:lnTo>
                  <a:lnTo>
                    <a:pt x="291679" y="88556"/>
                  </a:lnTo>
                  <a:lnTo>
                    <a:pt x="290212" y="85559"/>
                  </a:lnTo>
                  <a:lnTo>
                    <a:pt x="290212" y="78695"/>
                  </a:lnTo>
                  <a:lnTo>
                    <a:pt x="313818" y="68189"/>
                  </a:lnTo>
                  <a:lnTo>
                    <a:pt x="317959" y="67577"/>
                  </a:lnTo>
                  <a:lnTo>
                    <a:pt x="326756" y="64773"/>
                  </a:lnTo>
                  <a:lnTo>
                    <a:pt x="338164" y="64773"/>
                  </a:lnTo>
                  <a:lnTo>
                    <a:pt x="338164" y="47275"/>
                  </a:lnTo>
                  <a:lnTo>
                    <a:pt x="337264" y="42892"/>
                  </a:lnTo>
                  <a:lnTo>
                    <a:pt x="337198" y="42570"/>
                  </a:lnTo>
                  <a:lnTo>
                    <a:pt x="334093" y="36930"/>
                  </a:lnTo>
                  <a:close/>
                </a:path>
                <a:path w="749300" h="139064">
                  <a:moveTo>
                    <a:pt x="338164" y="92036"/>
                  </a:moveTo>
                  <a:lnTo>
                    <a:pt x="326756" y="92036"/>
                  </a:lnTo>
                  <a:lnTo>
                    <a:pt x="326756" y="102091"/>
                  </a:lnTo>
                  <a:lnTo>
                    <a:pt x="338164" y="102091"/>
                  </a:lnTo>
                  <a:lnTo>
                    <a:pt x="338164" y="92036"/>
                  </a:lnTo>
                  <a:close/>
                </a:path>
                <a:path w="749300" h="139064">
                  <a:moveTo>
                    <a:pt x="338164" y="64773"/>
                  </a:moveTo>
                  <a:lnTo>
                    <a:pt x="326756" y="64773"/>
                  </a:lnTo>
                  <a:lnTo>
                    <a:pt x="326651" y="78695"/>
                  </a:lnTo>
                  <a:lnTo>
                    <a:pt x="325951" y="81257"/>
                  </a:lnTo>
                  <a:lnTo>
                    <a:pt x="324339" y="84060"/>
                  </a:lnTo>
                  <a:lnTo>
                    <a:pt x="322760" y="86864"/>
                  </a:lnTo>
                  <a:lnTo>
                    <a:pt x="320408" y="89152"/>
                  </a:lnTo>
                  <a:lnTo>
                    <a:pt x="314188" y="92697"/>
                  </a:lnTo>
                  <a:lnTo>
                    <a:pt x="310109" y="93647"/>
                  </a:lnTo>
                  <a:lnTo>
                    <a:pt x="325403" y="93647"/>
                  </a:lnTo>
                  <a:lnTo>
                    <a:pt x="326176" y="92036"/>
                  </a:lnTo>
                  <a:lnTo>
                    <a:pt x="338164" y="92036"/>
                  </a:lnTo>
                  <a:lnTo>
                    <a:pt x="338164" y="64773"/>
                  </a:lnTo>
                  <a:close/>
                </a:path>
                <a:path w="749300" h="139064">
                  <a:moveTo>
                    <a:pt x="313093" y="26876"/>
                  </a:moveTo>
                  <a:lnTo>
                    <a:pt x="306970" y="26876"/>
                  </a:lnTo>
                  <a:lnTo>
                    <a:pt x="303167" y="27391"/>
                  </a:lnTo>
                  <a:lnTo>
                    <a:pt x="280931" y="44278"/>
                  </a:lnTo>
                  <a:lnTo>
                    <a:pt x="291759" y="48145"/>
                  </a:lnTo>
                  <a:lnTo>
                    <a:pt x="293016" y="45438"/>
                  </a:lnTo>
                  <a:lnTo>
                    <a:pt x="295191" y="42892"/>
                  </a:lnTo>
                  <a:lnTo>
                    <a:pt x="301379" y="38123"/>
                  </a:lnTo>
                  <a:lnTo>
                    <a:pt x="305649" y="36930"/>
                  </a:lnTo>
                  <a:lnTo>
                    <a:pt x="334093" y="36930"/>
                  </a:lnTo>
                  <a:lnTo>
                    <a:pt x="333330" y="35544"/>
                  </a:lnTo>
                  <a:lnTo>
                    <a:pt x="330897" y="32918"/>
                  </a:lnTo>
                  <a:lnTo>
                    <a:pt x="325065" y="29438"/>
                  </a:lnTo>
                  <a:lnTo>
                    <a:pt x="322051" y="28294"/>
                  </a:lnTo>
                  <a:lnTo>
                    <a:pt x="318926" y="27746"/>
                  </a:lnTo>
                  <a:lnTo>
                    <a:pt x="315832" y="27166"/>
                  </a:lnTo>
                  <a:lnTo>
                    <a:pt x="313093" y="26876"/>
                  </a:lnTo>
                  <a:close/>
                </a:path>
                <a:path w="749300" h="139064">
                  <a:moveTo>
                    <a:pt x="370394" y="27843"/>
                  </a:moveTo>
                  <a:lnTo>
                    <a:pt x="358986" y="27843"/>
                  </a:lnTo>
                  <a:lnTo>
                    <a:pt x="358986" y="102091"/>
                  </a:lnTo>
                  <a:lnTo>
                    <a:pt x="370394" y="102091"/>
                  </a:lnTo>
                  <a:lnTo>
                    <a:pt x="370394" y="27843"/>
                  </a:lnTo>
                  <a:close/>
                </a:path>
                <a:path w="749300" h="139064">
                  <a:moveTo>
                    <a:pt x="367010" y="0"/>
                  </a:moveTo>
                  <a:lnTo>
                    <a:pt x="362563" y="0"/>
                  </a:lnTo>
                  <a:lnTo>
                    <a:pt x="360646" y="757"/>
                  </a:lnTo>
                  <a:lnTo>
                    <a:pt x="357455" y="3786"/>
                  </a:lnTo>
                  <a:lnTo>
                    <a:pt x="356666" y="5607"/>
                  </a:lnTo>
                  <a:lnTo>
                    <a:pt x="356666" y="9861"/>
                  </a:lnTo>
                  <a:lnTo>
                    <a:pt x="357455" y="11681"/>
                  </a:lnTo>
                  <a:lnTo>
                    <a:pt x="360646" y="14711"/>
                  </a:lnTo>
                  <a:lnTo>
                    <a:pt x="362563" y="15468"/>
                  </a:lnTo>
                  <a:lnTo>
                    <a:pt x="367010" y="15468"/>
                  </a:lnTo>
                  <a:lnTo>
                    <a:pt x="368912" y="14711"/>
                  </a:lnTo>
                  <a:lnTo>
                    <a:pt x="372102" y="11681"/>
                  </a:lnTo>
                  <a:lnTo>
                    <a:pt x="372908" y="9861"/>
                  </a:lnTo>
                  <a:lnTo>
                    <a:pt x="372908" y="5607"/>
                  </a:lnTo>
                  <a:lnTo>
                    <a:pt x="372102" y="3786"/>
                  </a:lnTo>
                  <a:lnTo>
                    <a:pt x="368912" y="757"/>
                  </a:lnTo>
                  <a:lnTo>
                    <a:pt x="367010" y="0"/>
                  </a:lnTo>
                  <a:close/>
                </a:path>
                <a:path w="749300" h="139064">
                  <a:moveTo>
                    <a:pt x="402310" y="27843"/>
                  </a:moveTo>
                  <a:lnTo>
                    <a:pt x="391288" y="27843"/>
                  </a:lnTo>
                  <a:lnTo>
                    <a:pt x="391288" y="102091"/>
                  </a:lnTo>
                  <a:lnTo>
                    <a:pt x="402696" y="102091"/>
                  </a:lnTo>
                  <a:lnTo>
                    <a:pt x="402696" y="52044"/>
                  </a:lnTo>
                  <a:lnTo>
                    <a:pt x="403443" y="48950"/>
                  </a:lnTo>
                  <a:lnTo>
                    <a:pt x="404491" y="47017"/>
                  </a:lnTo>
                  <a:lnTo>
                    <a:pt x="406596" y="43263"/>
                  </a:lnTo>
                  <a:lnTo>
                    <a:pt x="408658" y="41071"/>
                  </a:lnTo>
                  <a:lnTo>
                    <a:pt x="411298" y="39444"/>
                  </a:lnTo>
                  <a:lnTo>
                    <a:pt x="402310" y="39444"/>
                  </a:lnTo>
                  <a:lnTo>
                    <a:pt x="402310" y="27843"/>
                  </a:lnTo>
                  <a:close/>
                </a:path>
                <a:path w="749300" h="139064">
                  <a:moveTo>
                    <a:pt x="442084" y="37236"/>
                  </a:moveTo>
                  <a:lnTo>
                    <a:pt x="424141" y="37236"/>
                  </a:lnTo>
                  <a:lnTo>
                    <a:pt x="427365" y="38429"/>
                  </a:lnTo>
                  <a:lnTo>
                    <a:pt x="432469" y="43263"/>
                  </a:lnTo>
                  <a:lnTo>
                    <a:pt x="432863" y="43665"/>
                  </a:lnTo>
                  <a:lnTo>
                    <a:pt x="434213" y="47017"/>
                  </a:lnTo>
                  <a:lnTo>
                    <a:pt x="434213" y="102091"/>
                  </a:lnTo>
                  <a:lnTo>
                    <a:pt x="445814" y="102091"/>
                  </a:lnTo>
                  <a:lnTo>
                    <a:pt x="445814" y="48950"/>
                  </a:lnTo>
                  <a:lnTo>
                    <a:pt x="447248" y="44987"/>
                  </a:lnTo>
                  <a:lnTo>
                    <a:pt x="452308" y="39444"/>
                  </a:lnTo>
                  <a:lnTo>
                    <a:pt x="443107" y="39444"/>
                  </a:lnTo>
                  <a:lnTo>
                    <a:pt x="442084" y="37236"/>
                  </a:lnTo>
                  <a:close/>
                </a:path>
                <a:path w="749300" h="139064">
                  <a:moveTo>
                    <a:pt x="486628" y="37236"/>
                  </a:moveTo>
                  <a:lnTo>
                    <a:pt x="466648" y="37236"/>
                  </a:lnTo>
                  <a:lnTo>
                    <a:pt x="469839" y="38300"/>
                  </a:lnTo>
                  <a:lnTo>
                    <a:pt x="475833" y="43005"/>
                  </a:lnTo>
                  <a:lnTo>
                    <a:pt x="476591" y="44987"/>
                  </a:lnTo>
                  <a:lnTo>
                    <a:pt x="477331" y="47017"/>
                  </a:lnTo>
                  <a:lnTo>
                    <a:pt x="477331" y="102091"/>
                  </a:lnTo>
                  <a:lnTo>
                    <a:pt x="488739" y="102091"/>
                  </a:lnTo>
                  <a:lnTo>
                    <a:pt x="488739" y="43665"/>
                  </a:lnTo>
                  <a:lnTo>
                    <a:pt x="486628" y="37236"/>
                  </a:lnTo>
                  <a:close/>
                </a:path>
                <a:path w="749300" h="139064">
                  <a:moveTo>
                    <a:pt x="428090" y="26876"/>
                  </a:moveTo>
                  <a:lnTo>
                    <a:pt x="418358" y="26876"/>
                  </a:lnTo>
                  <a:lnTo>
                    <a:pt x="414757" y="27843"/>
                  </a:lnTo>
                  <a:lnTo>
                    <a:pt x="414167" y="28020"/>
                  </a:lnTo>
                  <a:lnTo>
                    <a:pt x="407321" y="32402"/>
                  </a:lnTo>
                  <a:lnTo>
                    <a:pt x="404823" y="35480"/>
                  </a:lnTo>
                  <a:lnTo>
                    <a:pt x="403276" y="39444"/>
                  </a:lnTo>
                  <a:lnTo>
                    <a:pt x="411298" y="39444"/>
                  </a:lnTo>
                  <a:lnTo>
                    <a:pt x="413782" y="37913"/>
                  </a:lnTo>
                  <a:lnTo>
                    <a:pt x="416157" y="37236"/>
                  </a:lnTo>
                  <a:lnTo>
                    <a:pt x="442084" y="37236"/>
                  </a:lnTo>
                  <a:lnTo>
                    <a:pt x="441330" y="35609"/>
                  </a:lnTo>
                  <a:lnTo>
                    <a:pt x="441271" y="35480"/>
                  </a:lnTo>
                  <a:lnTo>
                    <a:pt x="438709" y="32402"/>
                  </a:lnTo>
                  <a:lnTo>
                    <a:pt x="435567" y="30308"/>
                  </a:lnTo>
                  <a:lnTo>
                    <a:pt x="432214" y="28020"/>
                  </a:lnTo>
                  <a:lnTo>
                    <a:pt x="431635" y="27843"/>
                  </a:lnTo>
                  <a:lnTo>
                    <a:pt x="428090" y="26876"/>
                  </a:lnTo>
                  <a:close/>
                </a:path>
                <a:path w="749300" h="139064">
                  <a:moveTo>
                    <a:pt x="472755" y="26876"/>
                  </a:moveTo>
                  <a:lnTo>
                    <a:pt x="460799" y="26876"/>
                  </a:lnTo>
                  <a:lnTo>
                    <a:pt x="456239" y="28020"/>
                  </a:lnTo>
                  <a:lnTo>
                    <a:pt x="448634" y="32564"/>
                  </a:lnTo>
                  <a:lnTo>
                    <a:pt x="445903" y="35480"/>
                  </a:lnTo>
                  <a:lnTo>
                    <a:pt x="445782" y="35609"/>
                  </a:lnTo>
                  <a:lnTo>
                    <a:pt x="443881" y="39444"/>
                  </a:lnTo>
                  <a:lnTo>
                    <a:pt x="452308" y="39444"/>
                  </a:lnTo>
                  <a:lnTo>
                    <a:pt x="452985" y="38703"/>
                  </a:lnTo>
                  <a:lnTo>
                    <a:pt x="456740" y="37236"/>
                  </a:lnTo>
                  <a:lnTo>
                    <a:pt x="486628" y="37236"/>
                  </a:lnTo>
                  <a:lnTo>
                    <a:pt x="478185" y="28954"/>
                  </a:lnTo>
                  <a:lnTo>
                    <a:pt x="472755" y="26876"/>
                  </a:lnTo>
                  <a:close/>
                </a:path>
                <a:path w="749300" h="139064">
                  <a:moveTo>
                    <a:pt x="520296" y="85462"/>
                  </a:moveTo>
                  <a:lnTo>
                    <a:pt x="515527" y="85462"/>
                  </a:lnTo>
                  <a:lnTo>
                    <a:pt x="513480" y="86316"/>
                  </a:lnTo>
                  <a:lnTo>
                    <a:pt x="510064" y="89732"/>
                  </a:lnTo>
                  <a:lnTo>
                    <a:pt x="509210" y="91778"/>
                  </a:lnTo>
                  <a:lnTo>
                    <a:pt x="509210" y="96548"/>
                  </a:lnTo>
                  <a:lnTo>
                    <a:pt x="510064" y="98594"/>
                  </a:lnTo>
                  <a:lnTo>
                    <a:pt x="513480" y="102010"/>
                  </a:lnTo>
                  <a:lnTo>
                    <a:pt x="515527" y="102864"/>
                  </a:lnTo>
                  <a:lnTo>
                    <a:pt x="519523" y="102864"/>
                  </a:lnTo>
                  <a:lnTo>
                    <a:pt x="520973" y="102477"/>
                  </a:lnTo>
                  <a:lnTo>
                    <a:pt x="523583" y="100898"/>
                  </a:lnTo>
                  <a:lnTo>
                    <a:pt x="524630" y="99835"/>
                  </a:lnTo>
                  <a:lnTo>
                    <a:pt x="525357" y="98594"/>
                  </a:lnTo>
                  <a:lnTo>
                    <a:pt x="526209" y="97192"/>
                  </a:lnTo>
                  <a:lnTo>
                    <a:pt x="526612" y="95742"/>
                  </a:lnTo>
                  <a:lnTo>
                    <a:pt x="526612" y="91778"/>
                  </a:lnTo>
                  <a:lnTo>
                    <a:pt x="525758" y="89732"/>
                  </a:lnTo>
                  <a:lnTo>
                    <a:pt x="522342" y="86316"/>
                  </a:lnTo>
                  <a:lnTo>
                    <a:pt x="520296" y="85462"/>
                  </a:lnTo>
                  <a:close/>
                </a:path>
                <a:path w="749300" h="139064">
                  <a:moveTo>
                    <a:pt x="583950" y="26876"/>
                  </a:moveTo>
                  <a:lnTo>
                    <a:pt x="570544" y="26876"/>
                  </a:lnTo>
                  <a:lnTo>
                    <a:pt x="564663" y="28471"/>
                  </a:lnTo>
                  <a:lnTo>
                    <a:pt x="543603" y="57619"/>
                  </a:lnTo>
                  <a:lnTo>
                    <a:pt x="543603" y="73023"/>
                  </a:lnTo>
                  <a:lnTo>
                    <a:pt x="570544" y="103637"/>
                  </a:lnTo>
                  <a:lnTo>
                    <a:pt x="583950" y="103637"/>
                  </a:lnTo>
                  <a:lnTo>
                    <a:pt x="589815" y="102042"/>
                  </a:lnTo>
                  <a:lnTo>
                    <a:pt x="599902" y="95662"/>
                  </a:lnTo>
                  <a:lnTo>
                    <a:pt x="601903" y="93390"/>
                  </a:lnTo>
                  <a:lnTo>
                    <a:pt x="572155" y="93390"/>
                  </a:lnTo>
                  <a:lnTo>
                    <a:pt x="567966" y="92085"/>
                  </a:lnTo>
                  <a:lnTo>
                    <a:pt x="561392" y="86864"/>
                  </a:lnTo>
                  <a:lnTo>
                    <a:pt x="558959" y="83432"/>
                  </a:lnTo>
                  <a:lnTo>
                    <a:pt x="555801" y="74924"/>
                  </a:lnTo>
                  <a:lnTo>
                    <a:pt x="555011" y="70316"/>
                  </a:lnTo>
                  <a:lnTo>
                    <a:pt x="555011" y="60391"/>
                  </a:lnTo>
                  <a:lnTo>
                    <a:pt x="572155" y="37124"/>
                  </a:lnTo>
                  <a:lnTo>
                    <a:pt x="601896" y="37124"/>
                  </a:lnTo>
                  <a:lnTo>
                    <a:pt x="599902" y="34852"/>
                  </a:lnTo>
                  <a:lnTo>
                    <a:pt x="589815" y="28471"/>
                  </a:lnTo>
                  <a:lnTo>
                    <a:pt x="583950" y="26876"/>
                  </a:lnTo>
                  <a:close/>
                </a:path>
                <a:path w="749300" h="139064">
                  <a:moveTo>
                    <a:pt x="601896" y="37124"/>
                  </a:moveTo>
                  <a:lnTo>
                    <a:pt x="582339" y="37124"/>
                  </a:lnTo>
                  <a:lnTo>
                    <a:pt x="586528" y="38445"/>
                  </a:lnTo>
                  <a:lnTo>
                    <a:pt x="593102" y="43730"/>
                  </a:lnTo>
                  <a:lnTo>
                    <a:pt x="595535" y="47194"/>
                  </a:lnTo>
                  <a:lnTo>
                    <a:pt x="598693" y="55766"/>
                  </a:lnTo>
                  <a:lnTo>
                    <a:pt x="599483" y="60391"/>
                  </a:lnTo>
                  <a:lnTo>
                    <a:pt x="599483" y="70316"/>
                  </a:lnTo>
                  <a:lnTo>
                    <a:pt x="582339" y="93390"/>
                  </a:lnTo>
                  <a:lnTo>
                    <a:pt x="601903" y="93390"/>
                  </a:lnTo>
                  <a:lnTo>
                    <a:pt x="603833" y="91198"/>
                  </a:lnTo>
                  <a:lnTo>
                    <a:pt x="606637" y="85462"/>
                  </a:lnTo>
                  <a:lnTo>
                    <a:pt x="609473" y="79726"/>
                  </a:lnTo>
                  <a:lnTo>
                    <a:pt x="610891" y="73023"/>
                  </a:lnTo>
                  <a:lnTo>
                    <a:pt x="610891" y="57619"/>
                  </a:lnTo>
                  <a:lnTo>
                    <a:pt x="609473" y="50868"/>
                  </a:lnTo>
                  <a:lnTo>
                    <a:pt x="606637" y="45099"/>
                  </a:lnTo>
                  <a:lnTo>
                    <a:pt x="603833" y="39331"/>
                  </a:lnTo>
                  <a:lnTo>
                    <a:pt x="601896" y="37124"/>
                  </a:lnTo>
                  <a:close/>
                </a:path>
                <a:path w="749300" h="139064">
                  <a:moveTo>
                    <a:pt x="639326" y="27843"/>
                  </a:moveTo>
                  <a:lnTo>
                    <a:pt x="628305" y="27843"/>
                  </a:lnTo>
                  <a:lnTo>
                    <a:pt x="628305" y="102091"/>
                  </a:lnTo>
                  <a:lnTo>
                    <a:pt x="639713" y="102091"/>
                  </a:lnTo>
                  <a:lnTo>
                    <a:pt x="639713" y="51754"/>
                  </a:lnTo>
                  <a:lnTo>
                    <a:pt x="640518" y="48773"/>
                  </a:lnTo>
                  <a:lnTo>
                    <a:pt x="643773" y="43520"/>
                  </a:lnTo>
                  <a:lnTo>
                    <a:pt x="645997" y="41458"/>
                  </a:lnTo>
                  <a:lnTo>
                    <a:pt x="650514" y="39057"/>
                  </a:lnTo>
                  <a:lnTo>
                    <a:pt x="639326" y="39057"/>
                  </a:lnTo>
                  <a:lnTo>
                    <a:pt x="639326" y="27843"/>
                  </a:lnTo>
                  <a:close/>
                </a:path>
                <a:path w="749300" h="139064">
                  <a:moveTo>
                    <a:pt x="665429" y="26876"/>
                  </a:moveTo>
                  <a:lnTo>
                    <a:pt x="654312" y="26876"/>
                  </a:lnTo>
                  <a:lnTo>
                    <a:pt x="650967" y="27843"/>
                  </a:lnTo>
                  <a:lnTo>
                    <a:pt x="643902" y="32402"/>
                  </a:lnTo>
                  <a:lnTo>
                    <a:pt x="641453" y="35383"/>
                  </a:lnTo>
                  <a:lnTo>
                    <a:pt x="640099" y="39057"/>
                  </a:lnTo>
                  <a:lnTo>
                    <a:pt x="650514" y="39057"/>
                  </a:lnTo>
                  <a:lnTo>
                    <a:pt x="651606" y="38477"/>
                  </a:lnTo>
                  <a:lnTo>
                    <a:pt x="654379" y="37816"/>
                  </a:lnTo>
                  <a:lnTo>
                    <a:pt x="665429" y="37816"/>
                  </a:lnTo>
                  <a:lnTo>
                    <a:pt x="665429" y="26876"/>
                  </a:lnTo>
                  <a:close/>
                </a:path>
                <a:path w="749300" h="139064">
                  <a:moveTo>
                    <a:pt x="665429" y="37816"/>
                  </a:moveTo>
                  <a:lnTo>
                    <a:pt x="661417" y="37816"/>
                  </a:lnTo>
                  <a:lnTo>
                    <a:pt x="662770" y="38042"/>
                  </a:lnTo>
                  <a:lnTo>
                    <a:pt x="664156" y="38235"/>
                  </a:lnTo>
                  <a:lnTo>
                    <a:pt x="665633" y="38477"/>
                  </a:lnTo>
                  <a:lnTo>
                    <a:pt x="665429" y="38477"/>
                  </a:lnTo>
                  <a:lnTo>
                    <a:pt x="665429" y="37816"/>
                  </a:lnTo>
                  <a:close/>
                </a:path>
                <a:path w="749300" h="139064">
                  <a:moveTo>
                    <a:pt x="682779" y="129160"/>
                  </a:moveTo>
                  <a:lnTo>
                    <a:pt x="0" y="129160"/>
                  </a:lnTo>
                  <a:lnTo>
                    <a:pt x="0" y="138441"/>
                  </a:lnTo>
                  <a:lnTo>
                    <a:pt x="682779" y="138441"/>
                  </a:lnTo>
                  <a:lnTo>
                    <a:pt x="682779" y="129160"/>
                  </a:lnTo>
                  <a:close/>
                </a:path>
                <a:path w="749300" h="139064">
                  <a:moveTo>
                    <a:pt x="749200" y="129160"/>
                  </a:moveTo>
                  <a:lnTo>
                    <a:pt x="730626" y="129160"/>
                  </a:lnTo>
                  <a:lnTo>
                    <a:pt x="730626" y="138441"/>
                  </a:lnTo>
                  <a:lnTo>
                    <a:pt x="749200" y="138441"/>
                  </a:lnTo>
                  <a:lnTo>
                    <a:pt x="749200" y="129160"/>
                  </a:lnTo>
                  <a:close/>
                </a:path>
                <a:path w="749300" h="139064">
                  <a:moveTo>
                    <a:pt x="685393" y="110212"/>
                  </a:moveTo>
                  <a:lnTo>
                    <a:pt x="677452" y="115787"/>
                  </a:lnTo>
                  <a:lnTo>
                    <a:pt x="676324" y="116624"/>
                  </a:lnTo>
                  <a:lnTo>
                    <a:pt x="677852" y="119170"/>
                  </a:lnTo>
                  <a:lnTo>
                    <a:pt x="701151" y="131481"/>
                  </a:lnTo>
                  <a:lnTo>
                    <a:pt x="712591" y="131481"/>
                  </a:lnTo>
                  <a:lnTo>
                    <a:pt x="733238" y="121426"/>
                  </a:lnTo>
                  <a:lnTo>
                    <a:pt x="702182" y="121426"/>
                  </a:lnTo>
                  <a:lnTo>
                    <a:pt x="698557" y="120765"/>
                  </a:lnTo>
                  <a:lnTo>
                    <a:pt x="693046" y="118155"/>
                  </a:lnTo>
                  <a:lnTo>
                    <a:pt x="690887" y="116624"/>
                  </a:lnTo>
                  <a:lnTo>
                    <a:pt x="687729" y="113112"/>
                  </a:lnTo>
                  <a:lnTo>
                    <a:pt x="686424" y="111565"/>
                  </a:lnTo>
                  <a:lnTo>
                    <a:pt x="685393" y="110212"/>
                  </a:lnTo>
                  <a:close/>
                </a:path>
                <a:path w="749300" h="139064">
                  <a:moveTo>
                    <a:pt x="738758" y="88362"/>
                  </a:moveTo>
                  <a:lnTo>
                    <a:pt x="727350" y="88362"/>
                  </a:lnTo>
                  <a:lnTo>
                    <a:pt x="727350" y="109631"/>
                  </a:lnTo>
                  <a:lnTo>
                    <a:pt x="725401" y="114175"/>
                  </a:lnTo>
                  <a:lnTo>
                    <a:pt x="717602" y="119976"/>
                  </a:lnTo>
                  <a:lnTo>
                    <a:pt x="712656" y="121426"/>
                  </a:lnTo>
                  <a:lnTo>
                    <a:pt x="733238" y="121426"/>
                  </a:lnTo>
                  <a:lnTo>
                    <a:pt x="734408" y="119783"/>
                  </a:lnTo>
                  <a:lnTo>
                    <a:pt x="737308" y="115787"/>
                  </a:lnTo>
                  <a:lnTo>
                    <a:pt x="738758" y="110598"/>
                  </a:lnTo>
                  <a:lnTo>
                    <a:pt x="738758" y="88362"/>
                  </a:lnTo>
                  <a:close/>
                </a:path>
                <a:path w="749300" h="139064">
                  <a:moveTo>
                    <a:pt x="709755" y="26876"/>
                  </a:moveTo>
                  <a:lnTo>
                    <a:pt x="698670" y="26876"/>
                  </a:lnTo>
                  <a:lnTo>
                    <a:pt x="693159" y="28439"/>
                  </a:lnTo>
                  <a:lnTo>
                    <a:pt x="683579" y="34707"/>
                  </a:lnTo>
                  <a:lnTo>
                    <a:pt x="679898" y="39041"/>
                  </a:lnTo>
                  <a:lnTo>
                    <a:pt x="674549" y="50352"/>
                  </a:lnTo>
                  <a:lnTo>
                    <a:pt x="673211" y="56975"/>
                  </a:lnTo>
                  <a:lnTo>
                    <a:pt x="673211" y="72314"/>
                  </a:lnTo>
                  <a:lnTo>
                    <a:pt x="698734" y="100931"/>
                  </a:lnTo>
                  <a:lnTo>
                    <a:pt x="709562" y="100931"/>
                  </a:lnTo>
                  <a:lnTo>
                    <a:pt x="724858" y="90683"/>
                  </a:lnTo>
                  <a:lnTo>
                    <a:pt x="701505" y="90683"/>
                  </a:lnTo>
                  <a:lnTo>
                    <a:pt x="698031" y="89716"/>
                  </a:lnTo>
                  <a:lnTo>
                    <a:pt x="697720" y="89716"/>
                  </a:lnTo>
                  <a:lnTo>
                    <a:pt x="694287" y="87347"/>
                  </a:lnTo>
                  <a:lnTo>
                    <a:pt x="684675" y="59037"/>
                  </a:lnTo>
                  <a:lnTo>
                    <a:pt x="685409" y="54783"/>
                  </a:lnTo>
                  <a:lnTo>
                    <a:pt x="701441" y="37124"/>
                  </a:lnTo>
                  <a:lnTo>
                    <a:pt x="724851" y="37124"/>
                  </a:lnTo>
                  <a:lnTo>
                    <a:pt x="724547" y="36705"/>
                  </a:lnTo>
                  <a:lnTo>
                    <a:pt x="723000" y="34707"/>
                  </a:lnTo>
                  <a:lnTo>
                    <a:pt x="721485" y="32676"/>
                  </a:lnTo>
                  <a:lnTo>
                    <a:pt x="719294" y="30872"/>
                  </a:lnTo>
                  <a:lnTo>
                    <a:pt x="716426" y="29293"/>
                  </a:lnTo>
                  <a:lnTo>
                    <a:pt x="713590" y="27681"/>
                  </a:lnTo>
                  <a:lnTo>
                    <a:pt x="709755" y="26876"/>
                  </a:lnTo>
                  <a:close/>
                </a:path>
                <a:path w="749300" h="139064">
                  <a:moveTo>
                    <a:pt x="724851" y="37124"/>
                  </a:moveTo>
                  <a:lnTo>
                    <a:pt x="710915" y="37124"/>
                  </a:lnTo>
                  <a:lnTo>
                    <a:pt x="715031" y="38348"/>
                  </a:lnTo>
                  <a:lnTo>
                    <a:pt x="714902" y="38348"/>
                  </a:lnTo>
                  <a:lnTo>
                    <a:pt x="721131" y="42924"/>
                  </a:lnTo>
                  <a:lnTo>
                    <a:pt x="723516" y="46131"/>
                  </a:lnTo>
                  <a:lnTo>
                    <a:pt x="726738" y="54316"/>
                  </a:lnTo>
                  <a:lnTo>
                    <a:pt x="727544" y="59037"/>
                  </a:lnTo>
                  <a:lnTo>
                    <a:pt x="727544" y="69865"/>
                  </a:lnTo>
                  <a:lnTo>
                    <a:pt x="726804" y="74103"/>
                  </a:lnTo>
                  <a:lnTo>
                    <a:pt x="726722" y="74570"/>
                  </a:lnTo>
                  <a:lnTo>
                    <a:pt x="723435" y="82433"/>
                  </a:lnTo>
                  <a:lnTo>
                    <a:pt x="721034" y="85446"/>
                  </a:lnTo>
                  <a:lnTo>
                    <a:pt x="714596" y="89716"/>
                  </a:lnTo>
                  <a:lnTo>
                    <a:pt x="714420" y="89716"/>
                  </a:lnTo>
                  <a:lnTo>
                    <a:pt x="710851" y="90683"/>
                  </a:lnTo>
                  <a:lnTo>
                    <a:pt x="724858" y="90683"/>
                  </a:lnTo>
                  <a:lnTo>
                    <a:pt x="725546" y="89716"/>
                  </a:lnTo>
                  <a:lnTo>
                    <a:pt x="726384" y="88362"/>
                  </a:lnTo>
                  <a:lnTo>
                    <a:pt x="738758" y="88362"/>
                  </a:lnTo>
                  <a:lnTo>
                    <a:pt x="738758" y="39637"/>
                  </a:lnTo>
                  <a:lnTo>
                    <a:pt x="726577" y="39637"/>
                  </a:lnTo>
                  <a:lnTo>
                    <a:pt x="725739" y="38348"/>
                  </a:lnTo>
                  <a:lnTo>
                    <a:pt x="724851" y="37124"/>
                  </a:lnTo>
                  <a:close/>
                </a:path>
                <a:path w="749300" h="139064">
                  <a:moveTo>
                    <a:pt x="738758" y="27843"/>
                  </a:moveTo>
                  <a:lnTo>
                    <a:pt x="727737" y="27843"/>
                  </a:lnTo>
                  <a:lnTo>
                    <a:pt x="727737" y="39637"/>
                  </a:lnTo>
                  <a:lnTo>
                    <a:pt x="738758" y="39637"/>
                  </a:lnTo>
                  <a:lnTo>
                    <a:pt x="738758" y="27843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45356" y="2157003"/>
              <a:ext cx="3183255" cy="1036955"/>
            </a:xfrm>
            <a:custGeom>
              <a:avLst/>
              <a:gdLst/>
              <a:ahLst/>
              <a:cxnLst/>
              <a:rect l="l" t="t" r="r" b="b"/>
              <a:pathLst>
                <a:path w="3183254" h="1036955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10966"/>
                  </a:lnTo>
                  <a:lnTo>
                    <a:pt x="9874" y="959876"/>
                  </a:lnTo>
                  <a:lnTo>
                    <a:pt x="36802" y="999815"/>
                  </a:lnTo>
                  <a:lnTo>
                    <a:pt x="76741" y="1026743"/>
                  </a:lnTo>
                  <a:lnTo>
                    <a:pt x="125650" y="1036617"/>
                  </a:lnTo>
                  <a:lnTo>
                    <a:pt x="125650" y="1026146"/>
                  </a:lnTo>
                  <a:lnTo>
                    <a:pt x="80817" y="1017095"/>
                  </a:lnTo>
                  <a:lnTo>
                    <a:pt x="44206" y="992411"/>
                  </a:lnTo>
                  <a:lnTo>
                    <a:pt x="19522" y="955800"/>
                  </a:lnTo>
                  <a:lnTo>
                    <a:pt x="10470" y="910966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183254" h="1036955">
                  <a:moveTo>
                    <a:pt x="3057498" y="1026146"/>
                  </a:moveTo>
                  <a:lnTo>
                    <a:pt x="125650" y="1026146"/>
                  </a:lnTo>
                  <a:lnTo>
                    <a:pt x="125650" y="1036617"/>
                  </a:lnTo>
                  <a:lnTo>
                    <a:pt x="3057498" y="1036617"/>
                  </a:lnTo>
                  <a:lnTo>
                    <a:pt x="3057498" y="1026146"/>
                  </a:lnTo>
                  <a:close/>
                </a:path>
                <a:path w="3183254" h="1036955">
                  <a:moveTo>
                    <a:pt x="3057498" y="0"/>
                  </a:moveTo>
                  <a:lnTo>
                    <a:pt x="3057498" y="10470"/>
                  </a:lnTo>
                  <a:lnTo>
                    <a:pt x="3102331" y="19522"/>
                  </a:lnTo>
                  <a:lnTo>
                    <a:pt x="3138942" y="44206"/>
                  </a:lnTo>
                  <a:lnTo>
                    <a:pt x="3163626" y="80817"/>
                  </a:lnTo>
                  <a:lnTo>
                    <a:pt x="3172678" y="125650"/>
                  </a:lnTo>
                  <a:lnTo>
                    <a:pt x="3172678" y="910966"/>
                  </a:lnTo>
                  <a:lnTo>
                    <a:pt x="3163626" y="955800"/>
                  </a:lnTo>
                  <a:lnTo>
                    <a:pt x="3138942" y="992411"/>
                  </a:lnTo>
                  <a:lnTo>
                    <a:pt x="3102331" y="1017095"/>
                  </a:lnTo>
                  <a:lnTo>
                    <a:pt x="3057498" y="1026146"/>
                  </a:lnTo>
                  <a:lnTo>
                    <a:pt x="3057498" y="1036617"/>
                  </a:lnTo>
                  <a:lnTo>
                    <a:pt x="3106407" y="1026743"/>
                  </a:lnTo>
                  <a:lnTo>
                    <a:pt x="3146347" y="999815"/>
                  </a:lnTo>
                  <a:lnTo>
                    <a:pt x="3173274" y="959876"/>
                  </a:lnTo>
                  <a:lnTo>
                    <a:pt x="3183149" y="910966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7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  <a:path w="3183254" h="1036955">
                  <a:moveTo>
                    <a:pt x="3057498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057498" y="10470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921326" y="5478584"/>
            <a:ext cx="1785620" cy="360045"/>
          </a:xfrm>
          <a:custGeom>
            <a:avLst/>
            <a:gdLst/>
            <a:ahLst/>
            <a:cxnLst/>
            <a:rect l="l" t="t" r="r" b="b"/>
            <a:pathLst>
              <a:path w="1785620" h="360045">
                <a:moveTo>
                  <a:pt x="165188" y="0"/>
                </a:moveTo>
                <a:lnTo>
                  <a:pt x="118875" y="5893"/>
                </a:lnTo>
                <a:lnTo>
                  <a:pt x="78743" y="22852"/>
                </a:lnTo>
                <a:lnTo>
                  <a:pt x="45791" y="49799"/>
                </a:lnTo>
                <a:lnTo>
                  <a:pt x="21017" y="85653"/>
                </a:lnTo>
                <a:lnTo>
                  <a:pt x="5420" y="129334"/>
                </a:lnTo>
                <a:lnTo>
                  <a:pt x="0" y="179764"/>
                </a:lnTo>
                <a:lnTo>
                  <a:pt x="5344" y="230157"/>
                </a:lnTo>
                <a:lnTo>
                  <a:pt x="20729" y="273748"/>
                </a:lnTo>
                <a:lnTo>
                  <a:pt x="45183" y="309485"/>
                </a:lnTo>
                <a:lnTo>
                  <a:pt x="77735" y="336315"/>
                </a:lnTo>
                <a:lnTo>
                  <a:pt x="117413" y="353185"/>
                </a:lnTo>
                <a:lnTo>
                  <a:pt x="163245" y="359042"/>
                </a:lnTo>
                <a:lnTo>
                  <a:pt x="216240" y="351109"/>
                </a:lnTo>
                <a:lnTo>
                  <a:pt x="261083" y="328737"/>
                </a:lnTo>
                <a:lnTo>
                  <a:pt x="264222" y="325518"/>
                </a:lnTo>
                <a:lnTo>
                  <a:pt x="163731" y="325518"/>
                </a:lnTo>
                <a:lnTo>
                  <a:pt x="121201" y="318755"/>
                </a:lnTo>
                <a:lnTo>
                  <a:pt x="85971" y="299399"/>
                </a:lnTo>
                <a:lnTo>
                  <a:pt x="59277" y="268849"/>
                </a:lnTo>
                <a:lnTo>
                  <a:pt x="42354" y="228504"/>
                </a:lnTo>
                <a:lnTo>
                  <a:pt x="36438" y="179764"/>
                </a:lnTo>
                <a:lnTo>
                  <a:pt x="42354" y="130786"/>
                </a:lnTo>
                <a:lnTo>
                  <a:pt x="59277" y="90297"/>
                </a:lnTo>
                <a:lnTo>
                  <a:pt x="85971" y="59673"/>
                </a:lnTo>
                <a:lnTo>
                  <a:pt x="121201" y="40290"/>
                </a:lnTo>
                <a:lnTo>
                  <a:pt x="163731" y="33523"/>
                </a:lnTo>
                <a:lnTo>
                  <a:pt x="263899" y="33523"/>
                </a:lnTo>
                <a:lnTo>
                  <a:pt x="261811" y="31215"/>
                </a:lnTo>
                <a:lnTo>
                  <a:pt x="217850" y="8137"/>
                </a:lnTo>
                <a:lnTo>
                  <a:pt x="165188" y="0"/>
                </a:lnTo>
                <a:close/>
              </a:path>
              <a:path w="1785620" h="360045">
                <a:moveTo>
                  <a:pt x="314830" y="249240"/>
                </a:moveTo>
                <a:lnTo>
                  <a:pt x="277419" y="249240"/>
                </a:lnTo>
                <a:lnTo>
                  <a:pt x="261022" y="280835"/>
                </a:lnTo>
                <a:lnTo>
                  <a:pt x="235515" y="304870"/>
                </a:lnTo>
                <a:lnTo>
                  <a:pt x="202538" y="320159"/>
                </a:lnTo>
                <a:lnTo>
                  <a:pt x="163731" y="325518"/>
                </a:lnTo>
                <a:lnTo>
                  <a:pt x="264222" y="325518"/>
                </a:lnTo>
                <a:lnTo>
                  <a:pt x="294902" y="294067"/>
                </a:lnTo>
                <a:lnTo>
                  <a:pt x="314830" y="249240"/>
                </a:lnTo>
                <a:close/>
              </a:path>
              <a:path w="1785620" h="360045">
                <a:moveTo>
                  <a:pt x="263899" y="33523"/>
                </a:moveTo>
                <a:lnTo>
                  <a:pt x="163731" y="33523"/>
                </a:lnTo>
                <a:lnTo>
                  <a:pt x="202098" y="39088"/>
                </a:lnTo>
                <a:lnTo>
                  <a:pt x="234543" y="55083"/>
                </a:lnTo>
                <a:lnTo>
                  <a:pt x="259519" y="80461"/>
                </a:lnTo>
                <a:lnTo>
                  <a:pt x="275476" y="114174"/>
                </a:lnTo>
                <a:lnTo>
                  <a:pt x="312886" y="114174"/>
                </a:lnTo>
                <a:lnTo>
                  <a:pt x="294386" y="67229"/>
                </a:lnTo>
                <a:lnTo>
                  <a:pt x="263899" y="33523"/>
                </a:lnTo>
                <a:close/>
              </a:path>
              <a:path w="1785620" h="360045">
                <a:moveTo>
                  <a:pt x="471038" y="112231"/>
                </a:moveTo>
                <a:lnTo>
                  <a:pt x="423258" y="121477"/>
                </a:lnTo>
                <a:lnTo>
                  <a:pt x="385407" y="147212"/>
                </a:lnTo>
                <a:lnTo>
                  <a:pt x="360492" y="186429"/>
                </a:lnTo>
                <a:lnTo>
                  <a:pt x="351607" y="235636"/>
                </a:lnTo>
                <a:lnTo>
                  <a:pt x="351519" y="236122"/>
                </a:lnTo>
                <a:lnTo>
                  <a:pt x="360492" y="285535"/>
                </a:lnTo>
                <a:lnTo>
                  <a:pt x="385407" y="324607"/>
                </a:lnTo>
                <a:lnTo>
                  <a:pt x="423258" y="350289"/>
                </a:lnTo>
                <a:lnTo>
                  <a:pt x="471038" y="359528"/>
                </a:lnTo>
                <a:lnTo>
                  <a:pt x="518818" y="350289"/>
                </a:lnTo>
                <a:lnTo>
                  <a:pt x="549598" y="329405"/>
                </a:lnTo>
                <a:lnTo>
                  <a:pt x="471038" y="329405"/>
                </a:lnTo>
                <a:lnTo>
                  <a:pt x="436360" y="322543"/>
                </a:lnTo>
                <a:lnTo>
                  <a:pt x="409335" y="303291"/>
                </a:lnTo>
                <a:lnTo>
                  <a:pt x="391784" y="273654"/>
                </a:lnTo>
                <a:lnTo>
                  <a:pt x="385608" y="236122"/>
                </a:lnTo>
                <a:lnTo>
                  <a:pt x="385528" y="235636"/>
                </a:lnTo>
                <a:lnTo>
                  <a:pt x="391784" y="198104"/>
                </a:lnTo>
                <a:lnTo>
                  <a:pt x="409335" y="168589"/>
                </a:lnTo>
                <a:lnTo>
                  <a:pt x="436360" y="149277"/>
                </a:lnTo>
                <a:lnTo>
                  <a:pt x="471038" y="142353"/>
                </a:lnTo>
                <a:lnTo>
                  <a:pt x="549523" y="142353"/>
                </a:lnTo>
                <a:lnTo>
                  <a:pt x="518818" y="121477"/>
                </a:lnTo>
                <a:lnTo>
                  <a:pt x="471038" y="112231"/>
                </a:lnTo>
                <a:close/>
              </a:path>
              <a:path w="1785620" h="360045">
                <a:moveTo>
                  <a:pt x="549523" y="142353"/>
                </a:moveTo>
                <a:lnTo>
                  <a:pt x="471038" y="142353"/>
                </a:lnTo>
                <a:lnTo>
                  <a:pt x="505510" y="149277"/>
                </a:lnTo>
                <a:lnTo>
                  <a:pt x="532558" y="168589"/>
                </a:lnTo>
                <a:lnTo>
                  <a:pt x="550224" y="198104"/>
                </a:lnTo>
                <a:lnTo>
                  <a:pt x="556547" y="235636"/>
                </a:lnTo>
                <a:lnTo>
                  <a:pt x="550224" y="273654"/>
                </a:lnTo>
                <a:lnTo>
                  <a:pt x="532558" y="303291"/>
                </a:lnTo>
                <a:lnTo>
                  <a:pt x="505510" y="322543"/>
                </a:lnTo>
                <a:lnTo>
                  <a:pt x="471038" y="329405"/>
                </a:lnTo>
                <a:lnTo>
                  <a:pt x="549598" y="329405"/>
                </a:lnTo>
                <a:lnTo>
                  <a:pt x="556669" y="324607"/>
                </a:lnTo>
                <a:lnTo>
                  <a:pt x="581584" y="285535"/>
                </a:lnTo>
                <a:lnTo>
                  <a:pt x="590557" y="236122"/>
                </a:lnTo>
                <a:lnTo>
                  <a:pt x="581584" y="186429"/>
                </a:lnTo>
                <a:lnTo>
                  <a:pt x="556669" y="147212"/>
                </a:lnTo>
                <a:lnTo>
                  <a:pt x="549523" y="142353"/>
                </a:lnTo>
                <a:close/>
              </a:path>
              <a:path w="1785620" h="360045">
                <a:moveTo>
                  <a:pt x="673326" y="118547"/>
                </a:moveTo>
                <a:lnTo>
                  <a:pt x="644175" y="118547"/>
                </a:lnTo>
                <a:lnTo>
                  <a:pt x="644175" y="353698"/>
                </a:lnTo>
                <a:lnTo>
                  <a:pt x="677698" y="353698"/>
                </a:lnTo>
                <a:lnTo>
                  <a:pt x="677698" y="230778"/>
                </a:lnTo>
                <a:lnTo>
                  <a:pt x="682701" y="194696"/>
                </a:lnTo>
                <a:lnTo>
                  <a:pt x="697314" y="166949"/>
                </a:lnTo>
                <a:lnTo>
                  <a:pt x="707303" y="159419"/>
                </a:lnTo>
                <a:lnTo>
                  <a:pt x="678191" y="159419"/>
                </a:lnTo>
                <a:lnTo>
                  <a:pt x="673398" y="119154"/>
                </a:lnTo>
                <a:lnTo>
                  <a:pt x="673326" y="118547"/>
                </a:lnTo>
                <a:close/>
              </a:path>
              <a:path w="1785620" h="360045">
                <a:moveTo>
                  <a:pt x="830852" y="142839"/>
                </a:moveTo>
                <a:lnTo>
                  <a:pt x="753005" y="142839"/>
                </a:lnTo>
                <a:lnTo>
                  <a:pt x="779347" y="146734"/>
                </a:lnTo>
                <a:lnTo>
                  <a:pt x="799404" y="159419"/>
                </a:lnTo>
                <a:lnTo>
                  <a:pt x="812172" y="182398"/>
                </a:lnTo>
                <a:lnTo>
                  <a:pt x="816651" y="217174"/>
                </a:lnTo>
                <a:lnTo>
                  <a:pt x="816651" y="353698"/>
                </a:lnTo>
                <a:lnTo>
                  <a:pt x="850175" y="353698"/>
                </a:lnTo>
                <a:lnTo>
                  <a:pt x="850175" y="209886"/>
                </a:lnTo>
                <a:lnTo>
                  <a:pt x="844990" y="169622"/>
                </a:lnTo>
                <a:lnTo>
                  <a:pt x="830852" y="142839"/>
                </a:lnTo>
                <a:close/>
              </a:path>
              <a:path w="1785620" h="360045">
                <a:moveTo>
                  <a:pt x="758835" y="112231"/>
                </a:moveTo>
                <a:lnTo>
                  <a:pt x="734072" y="115358"/>
                </a:lnTo>
                <a:lnTo>
                  <a:pt x="711586" y="124498"/>
                </a:lnTo>
                <a:lnTo>
                  <a:pt x="692562" y="139286"/>
                </a:lnTo>
                <a:lnTo>
                  <a:pt x="678141" y="159419"/>
                </a:lnTo>
                <a:lnTo>
                  <a:pt x="707303" y="159419"/>
                </a:lnTo>
                <a:lnTo>
                  <a:pt x="720946" y="149132"/>
                </a:lnTo>
                <a:lnTo>
                  <a:pt x="753005" y="142839"/>
                </a:lnTo>
                <a:lnTo>
                  <a:pt x="830852" y="142839"/>
                </a:lnTo>
                <a:lnTo>
                  <a:pt x="828737" y="138831"/>
                </a:lnTo>
                <a:lnTo>
                  <a:pt x="800368" y="119154"/>
                </a:lnTo>
                <a:lnTo>
                  <a:pt x="758835" y="112231"/>
                </a:lnTo>
                <a:close/>
              </a:path>
              <a:path w="1785620" h="360045">
                <a:moveTo>
                  <a:pt x="970920" y="146726"/>
                </a:moveTo>
                <a:lnTo>
                  <a:pt x="937882" y="146726"/>
                </a:lnTo>
                <a:lnTo>
                  <a:pt x="937882" y="353698"/>
                </a:lnTo>
                <a:lnTo>
                  <a:pt x="970920" y="353698"/>
                </a:lnTo>
                <a:lnTo>
                  <a:pt x="970920" y="146726"/>
                </a:lnTo>
                <a:close/>
              </a:path>
              <a:path w="1785620" h="360045">
                <a:moveTo>
                  <a:pt x="1018047" y="118547"/>
                </a:moveTo>
                <a:lnTo>
                  <a:pt x="890754" y="118547"/>
                </a:lnTo>
                <a:lnTo>
                  <a:pt x="890754" y="146726"/>
                </a:lnTo>
                <a:lnTo>
                  <a:pt x="1018047" y="146726"/>
                </a:lnTo>
                <a:lnTo>
                  <a:pt x="1018047" y="118547"/>
                </a:lnTo>
                <a:close/>
              </a:path>
              <a:path w="1785620" h="360045">
                <a:moveTo>
                  <a:pt x="970920" y="44212"/>
                </a:moveTo>
                <a:lnTo>
                  <a:pt x="937882" y="44212"/>
                </a:lnTo>
                <a:lnTo>
                  <a:pt x="937882" y="118547"/>
                </a:lnTo>
                <a:lnTo>
                  <a:pt x="970920" y="118547"/>
                </a:lnTo>
                <a:lnTo>
                  <a:pt x="970920" y="44212"/>
                </a:lnTo>
                <a:close/>
              </a:path>
              <a:path w="1785620" h="360045">
                <a:moveTo>
                  <a:pt x="1093281" y="118547"/>
                </a:moveTo>
                <a:lnTo>
                  <a:pt x="1061701" y="118547"/>
                </a:lnTo>
                <a:lnTo>
                  <a:pt x="1061701" y="353698"/>
                </a:lnTo>
                <a:lnTo>
                  <a:pt x="1095225" y="353698"/>
                </a:lnTo>
                <a:lnTo>
                  <a:pt x="1095225" y="219603"/>
                </a:lnTo>
                <a:lnTo>
                  <a:pt x="1100228" y="189207"/>
                </a:lnTo>
                <a:lnTo>
                  <a:pt x="1114477" y="165917"/>
                </a:lnTo>
                <a:lnTo>
                  <a:pt x="1130868" y="154985"/>
                </a:lnTo>
                <a:lnTo>
                  <a:pt x="1095711" y="154985"/>
                </a:lnTo>
                <a:lnTo>
                  <a:pt x="1093281" y="118547"/>
                </a:lnTo>
                <a:close/>
              </a:path>
              <a:path w="1785620" h="360045">
                <a:moveTo>
                  <a:pt x="1170046" y="113202"/>
                </a:moveTo>
                <a:lnTo>
                  <a:pt x="1162758" y="113202"/>
                </a:lnTo>
                <a:lnTo>
                  <a:pt x="1139642" y="116178"/>
                </a:lnTo>
                <a:lnTo>
                  <a:pt x="1120307" y="124620"/>
                </a:lnTo>
                <a:lnTo>
                  <a:pt x="1105435" y="137798"/>
                </a:lnTo>
                <a:lnTo>
                  <a:pt x="1095711" y="154985"/>
                </a:lnTo>
                <a:lnTo>
                  <a:pt x="1130868" y="154985"/>
                </a:lnTo>
                <a:lnTo>
                  <a:pt x="1136833" y="151007"/>
                </a:lnTo>
                <a:lnTo>
                  <a:pt x="1166159" y="145754"/>
                </a:lnTo>
                <a:lnTo>
                  <a:pt x="1184621" y="145754"/>
                </a:lnTo>
                <a:lnTo>
                  <a:pt x="1184621" y="115632"/>
                </a:lnTo>
                <a:lnTo>
                  <a:pt x="1176362" y="113688"/>
                </a:lnTo>
                <a:lnTo>
                  <a:pt x="1170046" y="113202"/>
                </a:lnTo>
                <a:close/>
              </a:path>
              <a:path w="1785620" h="360045">
                <a:moveTo>
                  <a:pt x="1384346" y="140410"/>
                </a:moveTo>
                <a:lnTo>
                  <a:pt x="1311037" y="140410"/>
                </a:lnTo>
                <a:lnTo>
                  <a:pt x="1335306" y="143409"/>
                </a:lnTo>
                <a:lnTo>
                  <a:pt x="1355305" y="153589"/>
                </a:lnTo>
                <a:lnTo>
                  <a:pt x="1355153" y="153589"/>
                </a:lnTo>
                <a:lnTo>
                  <a:pt x="1368359" y="172180"/>
                </a:lnTo>
                <a:lnTo>
                  <a:pt x="1373225" y="201141"/>
                </a:lnTo>
                <a:lnTo>
                  <a:pt x="1373225" y="208915"/>
                </a:lnTo>
                <a:lnTo>
                  <a:pt x="1295490" y="215231"/>
                </a:lnTo>
                <a:lnTo>
                  <a:pt x="1258588" y="222685"/>
                </a:lnTo>
                <a:lnTo>
                  <a:pt x="1230932" y="238066"/>
                </a:lnTo>
                <a:lnTo>
                  <a:pt x="1213571" y="260733"/>
                </a:lnTo>
                <a:lnTo>
                  <a:pt x="1207551" y="290051"/>
                </a:lnTo>
                <a:lnTo>
                  <a:pt x="1212964" y="318329"/>
                </a:lnTo>
                <a:lnTo>
                  <a:pt x="1228625" y="340276"/>
                </a:lnTo>
                <a:lnTo>
                  <a:pt x="1253669" y="354480"/>
                </a:lnTo>
                <a:lnTo>
                  <a:pt x="1287230" y="359528"/>
                </a:lnTo>
                <a:lnTo>
                  <a:pt x="1315500" y="356332"/>
                </a:lnTo>
                <a:lnTo>
                  <a:pt x="1339945" y="347078"/>
                </a:lnTo>
                <a:lnTo>
                  <a:pt x="1359581" y="332320"/>
                </a:lnTo>
                <a:lnTo>
                  <a:pt x="1295004" y="332320"/>
                </a:lnTo>
                <a:lnTo>
                  <a:pt x="1273125" y="329595"/>
                </a:lnTo>
                <a:lnTo>
                  <a:pt x="1256257" y="321449"/>
                </a:lnTo>
                <a:lnTo>
                  <a:pt x="1245402" y="307929"/>
                </a:lnTo>
                <a:lnTo>
                  <a:pt x="1241560" y="289080"/>
                </a:lnTo>
                <a:lnTo>
                  <a:pt x="1245060" y="270815"/>
                </a:lnTo>
                <a:lnTo>
                  <a:pt x="1256075" y="255921"/>
                </a:lnTo>
                <a:lnTo>
                  <a:pt x="1275380" y="245217"/>
                </a:lnTo>
                <a:lnTo>
                  <a:pt x="1303749" y="239523"/>
                </a:lnTo>
                <a:lnTo>
                  <a:pt x="1373225" y="234179"/>
                </a:lnTo>
                <a:lnTo>
                  <a:pt x="1406263" y="234179"/>
                </a:lnTo>
                <a:lnTo>
                  <a:pt x="1406178" y="201141"/>
                </a:lnTo>
                <a:lnTo>
                  <a:pt x="1399188" y="161423"/>
                </a:lnTo>
                <a:lnTo>
                  <a:pt x="1384346" y="140410"/>
                </a:lnTo>
                <a:close/>
              </a:path>
              <a:path w="1785620" h="360045">
                <a:moveTo>
                  <a:pt x="1406263" y="312400"/>
                </a:moveTo>
                <a:lnTo>
                  <a:pt x="1373711" y="312400"/>
                </a:lnTo>
                <a:lnTo>
                  <a:pt x="1378084" y="353698"/>
                </a:lnTo>
                <a:lnTo>
                  <a:pt x="1406263" y="353698"/>
                </a:lnTo>
                <a:lnTo>
                  <a:pt x="1406263" y="312400"/>
                </a:lnTo>
                <a:close/>
              </a:path>
              <a:path w="1785620" h="360045">
                <a:moveTo>
                  <a:pt x="1406263" y="234179"/>
                </a:moveTo>
                <a:lnTo>
                  <a:pt x="1373225" y="234179"/>
                </a:lnTo>
                <a:lnTo>
                  <a:pt x="1373225" y="246811"/>
                </a:lnTo>
                <a:lnTo>
                  <a:pt x="1367972" y="281693"/>
                </a:lnTo>
                <a:lnTo>
                  <a:pt x="1352698" y="308696"/>
                </a:lnTo>
                <a:lnTo>
                  <a:pt x="1328133" y="326133"/>
                </a:lnTo>
                <a:lnTo>
                  <a:pt x="1295004" y="332320"/>
                </a:lnTo>
                <a:lnTo>
                  <a:pt x="1359614" y="332320"/>
                </a:lnTo>
                <a:lnTo>
                  <a:pt x="1373711" y="312400"/>
                </a:lnTo>
                <a:lnTo>
                  <a:pt x="1406263" y="312400"/>
                </a:lnTo>
                <a:lnTo>
                  <a:pt x="1406263" y="234179"/>
                </a:lnTo>
                <a:close/>
              </a:path>
              <a:path w="1785620" h="360045">
                <a:moveTo>
                  <a:pt x="1312008" y="112231"/>
                </a:moveTo>
                <a:lnTo>
                  <a:pt x="1272510" y="117757"/>
                </a:lnTo>
                <a:lnTo>
                  <a:pt x="1241750" y="133608"/>
                </a:lnTo>
                <a:lnTo>
                  <a:pt x="1241888" y="133608"/>
                </a:lnTo>
                <a:lnTo>
                  <a:pt x="1222301" y="158143"/>
                </a:lnTo>
                <a:lnTo>
                  <a:pt x="1215324" y="190452"/>
                </a:lnTo>
                <a:lnTo>
                  <a:pt x="1245933" y="190452"/>
                </a:lnTo>
                <a:lnTo>
                  <a:pt x="1250366" y="169310"/>
                </a:lnTo>
                <a:lnTo>
                  <a:pt x="1263181" y="153589"/>
                </a:lnTo>
                <a:lnTo>
                  <a:pt x="1283647" y="143788"/>
                </a:lnTo>
                <a:lnTo>
                  <a:pt x="1311037" y="140410"/>
                </a:lnTo>
                <a:lnTo>
                  <a:pt x="1384346" y="140410"/>
                </a:lnTo>
                <a:lnTo>
                  <a:pt x="1379541" y="133608"/>
                </a:lnTo>
                <a:lnTo>
                  <a:pt x="1349692" y="117454"/>
                </a:lnTo>
                <a:lnTo>
                  <a:pt x="1312008" y="112231"/>
                </a:lnTo>
                <a:close/>
              </a:path>
              <a:path w="1785620" h="360045">
                <a:moveTo>
                  <a:pt x="1485680" y="287622"/>
                </a:moveTo>
                <a:lnTo>
                  <a:pt x="1453614" y="287622"/>
                </a:lnTo>
                <a:lnTo>
                  <a:pt x="1459604" y="317305"/>
                </a:lnTo>
                <a:lnTo>
                  <a:pt x="1476753" y="339972"/>
                </a:lnTo>
                <a:lnTo>
                  <a:pt x="1504016" y="354540"/>
                </a:lnTo>
                <a:lnTo>
                  <a:pt x="1504526" y="354540"/>
                </a:lnTo>
                <a:lnTo>
                  <a:pt x="1539610" y="359528"/>
                </a:lnTo>
                <a:lnTo>
                  <a:pt x="1576124" y="354540"/>
                </a:lnTo>
                <a:lnTo>
                  <a:pt x="1604349" y="340398"/>
                </a:lnTo>
                <a:lnTo>
                  <a:pt x="1611413" y="331834"/>
                </a:lnTo>
                <a:lnTo>
                  <a:pt x="1539124" y="331834"/>
                </a:lnTo>
                <a:lnTo>
                  <a:pt x="1516836" y="328752"/>
                </a:lnTo>
                <a:lnTo>
                  <a:pt x="1500013" y="319931"/>
                </a:lnTo>
                <a:lnTo>
                  <a:pt x="1489385" y="306009"/>
                </a:lnTo>
                <a:lnTo>
                  <a:pt x="1485680" y="287622"/>
                </a:lnTo>
                <a:close/>
              </a:path>
              <a:path w="1785620" h="360045">
                <a:moveTo>
                  <a:pt x="1543497" y="112231"/>
                </a:moveTo>
                <a:lnTo>
                  <a:pt x="1508895" y="116975"/>
                </a:lnTo>
                <a:lnTo>
                  <a:pt x="1482037" y="130511"/>
                </a:lnTo>
                <a:lnTo>
                  <a:pt x="1464652" y="151789"/>
                </a:lnTo>
                <a:lnTo>
                  <a:pt x="1458580" y="179278"/>
                </a:lnTo>
                <a:lnTo>
                  <a:pt x="1458473" y="179764"/>
                </a:lnTo>
                <a:lnTo>
                  <a:pt x="1473534" y="219785"/>
                </a:lnTo>
                <a:lnTo>
                  <a:pt x="1519204" y="243410"/>
                </a:lnTo>
                <a:lnTo>
                  <a:pt x="1559530" y="253613"/>
                </a:lnTo>
                <a:lnTo>
                  <a:pt x="1577058" y="259595"/>
                </a:lnTo>
                <a:lnTo>
                  <a:pt x="1588620" y="267581"/>
                </a:lnTo>
                <a:lnTo>
                  <a:pt x="1594989" y="277936"/>
                </a:lnTo>
                <a:lnTo>
                  <a:pt x="1596940" y="291023"/>
                </a:lnTo>
                <a:lnTo>
                  <a:pt x="1593030" y="308058"/>
                </a:lnTo>
                <a:lnTo>
                  <a:pt x="1581696" y="320903"/>
                </a:lnTo>
                <a:lnTo>
                  <a:pt x="1563530" y="329010"/>
                </a:lnTo>
                <a:lnTo>
                  <a:pt x="1539124" y="331834"/>
                </a:lnTo>
                <a:lnTo>
                  <a:pt x="1611413" y="331834"/>
                </a:lnTo>
                <a:lnTo>
                  <a:pt x="1622553" y="318329"/>
                </a:lnTo>
                <a:lnTo>
                  <a:pt x="1629006" y="289566"/>
                </a:lnTo>
                <a:lnTo>
                  <a:pt x="1625607" y="267581"/>
                </a:lnTo>
                <a:lnTo>
                  <a:pt x="1596211" y="235796"/>
                </a:lnTo>
                <a:lnTo>
                  <a:pt x="1529407" y="216202"/>
                </a:lnTo>
                <a:lnTo>
                  <a:pt x="1512546" y="210296"/>
                </a:lnTo>
                <a:lnTo>
                  <a:pt x="1500560" y="202113"/>
                </a:lnTo>
                <a:lnTo>
                  <a:pt x="1493401" y="191743"/>
                </a:lnTo>
                <a:lnTo>
                  <a:pt x="1491117" y="179764"/>
                </a:lnTo>
                <a:lnTo>
                  <a:pt x="1491025" y="179278"/>
                </a:lnTo>
                <a:lnTo>
                  <a:pt x="1494426" y="162470"/>
                </a:lnTo>
                <a:lnTo>
                  <a:pt x="1504386" y="150127"/>
                </a:lnTo>
                <a:lnTo>
                  <a:pt x="1520540" y="142520"/>
                </a:lnTo>
                <a:lnTo>
                  <a:pt x="1542525" y="139924"/>
                </a:lnTo>
                <a:lnTo>
                  <a:pt x="1609590" y="139924"/>
                </a:lnTo>
                <a:lnTo>
                  <a:pt x="1603074" y="131300"/>
                </a:lnTo>
                <a:lnTo>
                  <a:pt x="1577180" y="117165"/>
                </a:lnTo>
                <a:lnTo>
                  <a:pt x="1543497" y="112231"/>
                </a:lnTo>
                <a:close/>
              </a:path>
              <a:path w="1785620" h="360045">
                <a:moveTo>
                  <a:pt x="1609590" y="139924"/>
                </a:moveTo>
                <a:lnTo>
                  <a:pt x="1542525" y="139924"/>
                </a:lnTo>
                <a:lnTo>
                  <a:pt x="1563758" y="142854"/>
                </a:lnTo>
                <a:lnTo>
                  <a:pt x="1579753" y="151342"/>
                </a:lnTo>
                <a:lnTo>
                  <a:pt x="1590009" y="164930"/>
                </a:lnTo>
                <a:lnTo>
                  <a:pt x="1594025" y="183165"/>
                </a:lnTo>
                <a:lnTo>
                  <a:pt x="1626577" y="183165"/>
                </a:lnTo>
                <a:lnTo>
                  <a:pt x="1619949" y="153634"/>
                </a:lnTo>
                <a:lnTo>
                  <a:pt x="1609590" y="139924"/>
                </a:lnTo>
                <a:close/>
              </a:path>
              <a:path w="1785620" h="360045">
                <a:moveTo>
                  <a:pt x="1738125" y="146726"/>
                </a:moveTo>
                <a:lnTo>
                  <a:pt x="1705087" y="146726"/>
                </a:lnTo>
                <a:lnTo>
                  <a:pt x="1705087" y="353698"/>
                </a:lnTo>
                <a:lnTo>
                  <a:pt x="1738125" y="353698"/>
                </a:lnTo>
                <a:lnTo>
                  <a:pt x="1738125" y="146726"/>
                </a:lnTo>
                <a:close/>
              </a:path>
              <a:path w="1785620" h="360045">
                <a:moveTo>
                  <a:pt x="1785252" y="118547"/>
                </a:moveTo>
                <a:lnTo>
                  <a:pt x="1657960" y="118547"/>
                </a:lnTo>
                <a:lnTo>
                  <a:pt x="1657960" y="146726"/>
                </a:lnTo>
                <a:lnTo>
                  <a:pt x="1785252" y="146726"/>
                </a:lnTo>
                <a:lnTo>
                  <a:pt x="1785252" y="118547"/>
                </a:lnTo>
                <a:close/>
              </a:path>
              <a:path w="1785620" h="360045">
                <a:moveTo>
                  <a:pt x="1738125" y="44212"/>
                </a:moveTo>
                <a:lnTo>
                  <a:pt x="1705087" y="44212"/>
                </a:lnTo>
                <a:lnTo>
                  <a:pt x="1705087" y="118547"/>
                </a:lnTo>
                <a:lnTo>
                  <a:pt x="1738125" y="118547"/>
                </a:lnTo>
                <a:lnTo>
                  <a:pt x="1738125" y="44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725" y="3067969"/>
            <a:ext cx="9036374" cy="667184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11260"/>
            <a:ext cx="20104099" cy="78280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5341" y="1635284"/>
            <a:ext cx="16753840" cy="7684134"/>
            <a:chOff x="1675341" y="1635284"/>
            <a:chExt cx="16753840" cy="76841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341" y="1989468"/>
              <a:ext cx="16753416" cy="732961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493156" y="1635284"/>
              <a:ext cx="1671955" cy="462915"/>
            </a:xfrm>
            <a:custGeom>
              <a:avLst/>
              <a:gdLst/>
              <a:ahLst/>
              <a:cxnLst/>
              <a:rect l="l" t="t" r="r" b="b"/>
              <a:pathLst>
                <a:path w="1671954" h="462914">
                  <a:moveTo>
                    <a:pt x="35952" y="267702"/>
                  </a:moveTo>
                  <a:lnTo>
                    <a:pt x="0" y="267702"/>
                  </a:lnTo>
                  <a:lnTo>
                    <a:pt x="10719" y="306107"/>
                  </a:lnTo>
                  <a:lnTo>
                    <a:pt x="35102" y="335175"/>
                  </a:lnTo>
                  <a:lnTo>
                    <a:pt x="71328" y="353584"/>
                  </a:lnTo>
                  <a:lnTo>
                    <a:pt x="117575" y="360014"/>
                  </a:lnTo>
                  <a:lnTo>
                    <a:pt x="166433" y="353075"/>
                  </a:lnTo>
                  <a:lnTo>
                    <a:pt x="203813" y="333292"/>
                  </a:lnTo>
                  <a:lnTo>
                    <a:pt x="207923" y="327948"/>
                  </a:lnTo>
                  <a:lnTo>
                    <a:pt x="117575" y="327948"/>
                  </a:lnTo>
                  <a:lnTo>
                    <a:pt x="85008" y="323659"/>
                  </a:lnTo>
                  <a:lnTo>
                    <a:pt x="59637" y="311490"/>
                  </a:lnTo>
                  <a:lnTo>
                    <a:pt x="42830" y="292488"/>
                  </a:lnTo>
                  <a:lnTo>
                    <a:pt x="35952" y="267702"/>
                  </a:lnTo>
                  <a:close/>
                </a:path>
                <a:path w="1671954" h="462914">
                  <a:moveTo>
                    <a:pt x="120976" y="0"/>
                  </a:moveTo>
                  <a:lnTo>
                    <a:pt x="73241" y="6908"/>
                  </a:lnTo>
                  <a:lnTo>
                    <a:pt x="36438" y="26478"/>
                  </a:lnTo>
                  <a:lnTo>
                    <a:pt x="12753" y="56980"/>
                  </a:lnTo>
                  <a:lnTo>
                    <a:pt x="4475" y="96198"/>
                  </a:lnTo>
                  <a:lnTo>
                    <a:pt x="4372" y="96683"/>
                  </a:lnTo>
                  <a:lnTo>
                    <a:pt x="25507" y="155532"/>
                  </a:lnTo>
                  <a:lnTo>
                    <a:pt x="87452" y="188509"/>
                  </a:lnTo>
                  <a:lnTo>
                    <a:pt x="146240" y="203084"/>
                  </a:lnTo>
                  <a:lnTo>
                    <a:pt x="170601" y="211815"/>
                  </a:lnTo>
                  <a:lnTo>
                    <a:pt x="187719" y="224826"/>
                  </a:lnTo>
                  <a:lnTo>
                    <a:pt x="197824" y="242028"/>
                  </a:lnTo>
                  <a:lnTo>
                    <a:pt x="201141" y="263330"/>
                  </a:lnTo>
                  <a:lnTo>
                    <a:pt x="195258" y="290234"/>
                  </a:lnTo>
                  <a:lnTo>
                    <a:pt x="178488" y="310579"/>
                  </a:lnTo>
                  <a:lnTo>
                    <a:pt x="152154" y="323454"/>
                  </a:lnTo>
                  <a:lnTo>
                    <a:pt x="117575" y="327948"/>
                  </a:lnTo>
                  <a:lnTo>
                    <a:pt x="207923" y="327948"/>
                  </a:lnTo>
                  <a:lnTo>
                    <a:pt x="227711" y="302213"/>
                  </a:lnTo>
                  <a:lnTo>
                    <a:pt x="236122" y="261386"/>
                  </a:lnTo>
                  <a:lnTo>
                    <a:pt x="230869" y="229077"/>
                  </a:lnTo>
                  <a:lnTo>
                    <a:pt x="215303" y="203084"/>
                  </a:lnTo>
                  <a:lnTo>
                    <a:pt x="189390" y="183225"/>
                  </a:lnTo>
                  <a:lnTo>
                    <a:pt x="153528" y="170047"/>
                  </a:lnTo>
                  <a:lnTo>
                    <a:pt x="94017" y="155532"/>
                  </a:lnTo>
                  <a:lnTo>
                    <a:pt x="69893" y="146620"/>
                  </a:lnTo>
                  <a:lnTo>
                    <a:pt x="52896" y="133851"/>
                  </a:lnTo>
                  <a:lnTo>
                    <a:pt x="42731" y="117074"/>
                  </a:lnTo>
                  <a:lnTo>
                    <a:pt x="39432" y="96683"/>
                  </a:lnTo>
                  <a:lnTo>
                    <a:pt x="39353" y="96198"/>
                  </a:lnTo>
                  <a:lnTo>
                    <a:pt x="45130" y="69499"/>
                  </a:lnTo>
                  <a:lnTo>
                    <a:pt x="61520" y="49131"/>
                  </a:lnTo>
                  <a:lnTo>
                    <a:pt x="87111" y="36142"/>
                  </a:lnTo>
                  <a:lnTo>
                    <a:pt x="120490" y="31580"/>
                  </a:lnTo>
                  <a:lnTo>
                    <a:pt x="202382" y="31580"/>
                  </a:lnTo>
                  <a:lnTo>
                    <a:pt x="197133" y="24778"/>
                  </a:lnTo>
                  <a:lnTo>
                    <a:pt x="163746" y="6376"/>
                  </a:lnTo>
                  <a:lnTo>
                    <a:pt x="120976" y="0"/>
                  </a:lnTo>
                  <a:close/>
                </a:path>
                <a:path w="1671954" h="462914">
                  <a:moveTo>
                    <a:pt x="202382" y="31580"/>
                  </a:moveTo>
                  <a:lnTo>
                    <a:pt x="120490" y="31580"/>
                  </a:lnTo>
                  <a:lnTo>
                    <a:pt x="150005" y="35687"/>
                  </a:lnTo>
                  <a:lnTo>
                    <a:pt x="172597" y="47673"/>
                  </a:lnTo>
                  <a:lnTo>
                    <a:pt x="187719" y="67039"/>
                  </a:lnTo>
                  <a:lnTo>
                    <a:pt x="194825" y="93283"/>
                  </a:lnTo>
                  <a:lnTo>
                    <a:pt x="230292" y="93283"/>
                  </a:lnTo>
                  <a:lnTo>
                    <a:pt x="219770" y="54111"/>
                  </a:lnTo>
                  <a:lnTo>
                    <a:pt x="202382" y="31580"/>
                  </a:lnTo>
                  <a:close/>
                </a:path>
                <a:path w="1671954" h="462914">
                  <a:moveTo>
                    <a:pt x="320891" y="119033"/>
                  </a:moveTo>
                  <a:lnTo>
                    <a:pt x="291741" y="119033"/>
                  </a:lnTo>
                  <a:lnTo>
                    <a:pt x="291741" y="456698"/>
                  </a:lnTo>
                  <a:lnTo>
                    <a:pt x="325264" y="456698"/>
                  </a:lnTo>
                  <a:lnTo>
                    <a:pt x="325264" y="309000"/>
                  </a:lnTo>
                  <a:lnTo>
                    <a:pt x="354544" y="309000"/>
                  </a:lnTo>
                  <a:lnTo>
                    <a:pt x="347249" y="303473"/>
                  </a:lnTo>
                  <a:lnTo>
                    <a:pt x="331261" y="273935"/>
                  </a:lnTo>
                  <a:lnTo>
                    <a:pt x="325750" y="236608"/>
                  </a:lnTo>
                  <a:lnTo>
                    <a:pt x="331261" y="199076"/>
                  </a:lnTo>
                  <a:lnTo>
                    <a:pt x="347249" y="169561"/>
                  </a:lnTo>
                  <a:lnTo>
                    <a:pt x="351119" y="166646"/>
                  </a:lnTo>
                  <a:lnTo>
                    <a:pt x="324292" y="166646"/>
                  </a:lnTo>
                  <a:lnTo>
                    <a:pt x="320891" y="119033"/>
                  </a:lnTo>
                  <a:close/>
                </a:path>
                <a:path w="1671954" h="462914">
                  <a:moveTo>
                    <a:pt x="354544" y="309000"/>
                  </a:moveTo>
                  <a:lnTo>
                    <a:pt x="325264" y="309000"/>
                  </a:lnTo>
                  <a:lnTo>
                    <a:pt x="340371" y="331318"/>
                  </a:lnTo>
                  <a:lnTo>
                    <a:pt x="360488" y="347260"/>
                  </a:lnTo>
                  <a:lnTo>
                    <a:pt x="384978" y="356825"/>
                  </a:lnTo>
                  <a:lnTo>
                    <a:pt x="413203" y="360014"/>
                  </a:lnTo>
                  <a:lnTo>
                    <a:pt x="459518" y="350555"/>
                  </a:lnTo>
                  <a:lnTo>
                    <a:pt x="486527" y="329891"/>
                  </a:lnTo>
                  <a:lnTo>
                    <a:pt x="407373" y="329891"/>
                  </a:lnTo>
                  <a:lnTo>
                    <a:pt x="372892" y="322899"/>
                  </a:lnTo>
                  <a:lnTo>
                    <a:pt x="354544" y="309000"/>
                  </a:lnTo>
                  <a:close/>
                </a:path>
                <a:path w="1671954" h="462914">
                  <a:moveTo>
                    <a:pt x="487448" y="143325"/>
                  </a:moveTo>
                  <a:lnTo>
                    <a:pt x="407373" y="143325"/>
                  </a:lnTo>
                  <a:lnTo>
                    <a:pt x="441496" y="150248"/>
                  </a:lnTo>
                  <a:lnTo>
                    <a:pt x="466828" y="169561"/>
                  </a:lnTo>
                  <a:lnTo>
                    <a:pt x="482596" y="199076"/>
                  </a:lnTo>
                  <a:lnTo>
                    <a:pt x="488024" y="236608"/>
                  </a:lnTo>
                  <a:lnTo>
                    <a:pt x="482596" y="273935"/>
                  </a:lnTo>
                  <a:lnTo>
                    <a:pt x="466828" y="303473"/>
                  </a:lnTo>
                  <a:lnTo>
                    <a:pt x="441496" y="322899"/>
                  </a:lnTo>
                  <a:lnTo>
                    <a:pt x="407373" y="329891"/>
                  </a:lnTo>
                  <a:lnTo>
                    <a:pt x="486527" y="329891"/>
                  </a:lnTo>
                  <a:lnTo>
                    <a:pt x="493672" y="324425"/>
                  </a:lnTo>
                  <a:lnTo>
                    <a:pt x="514798" y="284996"/>
                  </a:lnTo>
                  <a:lnTo>
                    <a:pt x="522033" y="235636"/>
                  </a:lnTo>
                  <a:lnTo>
                    <a:pt x="514593" y="186505"/>
                  </a:lnTo>
                  <a:lnTo>
                    <a:pt x="493125" y="147576"/>
                  </a:lnTo>
                  <a:lnTo>
                    <a:pt x="487448" y="143325"/>
                  </a:lnTo>
                  <a:close/>
                </a:path>
                <a:path w="1671954" h="462914">
                  <a:moveTo>
                    <a:pt x="413203" y="112717"/>
                  </a:moveTo>
                  <a:lnTo>
                    <a:pt x="385031" y="116019"/>
                  </a:lnTo>
                  <a:lnTo>
                    <a:pt x="360184" y="126017"/>
                  </a:lnTo>
                  <a:lnTo>
                    <a:pt x="339619" y="142847"/>
                  </a:lnTo>
                  <a:lnTo>
                    <a:pt x="324292" y="166646"/>
                  </a:lnTo>
                  <a:lnTo>
                    <a:pt x="351119" y="166646"/>
                  </a:lnTo>
                  <a:lnTo>
                    <a:pt x="372892" y="150248"/>
                  </a:lnTo>
                  <a:lnTo>
                    <a:pt x="407373" y="143325"/>
                  </a:lnTo>
                  <a:lnTo>
                    <a:pt x="487448" y="143325"/>
                  </a:lnTo>
                  <a:lnTo>
                    <a:pt x="458903" y="121948"/>
                  </a:lnTo>
                  <a:lnTo>
                    <a:pt x="413203" y="112717"/>
                  </a:lnTo>
                  <a:close/>
                </a:path>
                <a:path w="1671954" h="462914">
                  <a:moveTo>
                    <a:pt x="740118" y="140896"/>
                  </a:moveTo>
                  <a:lnTo>
                    <a:pt x="666808" y="140896"/>
                  </a:lnTo>
                  <a:lnTo>
                    <a:pt x="691078" y="143894"/>
                  </a:lnTo>
                  <a:lnTo>
                    <a:pt x="711077" y="154074"/>
                  </a:lnTo>
                  <a:lnTo>
                    <a:pt x="710925" y="154074"/>
                  </a:lnTo>
                  <a:lnTo>
                    <a:pt x="724131" y="172666"/>
                  </a:lnTo>
                  <a:lnTo>
                    <a:pt x="728997" y="201627"/>
                  </a:lnTo>
                  <a:lnTo>
                    <a:pt x="728997" y="209400"/>
                  </a:lnTo>
                  <a:lnTo>
                    <a:pt x="651261" y="215716"/>
                  </a:lnTo>
                  <a:lnTo>
                    <a:pt x="614359" y="223171"/>
                  </a:lnTo>
                  <a:lnTo>
                    <a:pt x="586704" y="238551"/>
                  </a:lnTo>
                  <a:lnTo>
                    <a:pt x="569343" y="261219"/>
                  </a:lnTo>
                  <a:lnTo>
                    <a:pt x="563323" y="290537"/>
                  </a:lnTo>
                  <a:lnTo>
                    <a:pt x="568735" y="318815"/>
                  </a:lnTo>
                  <a:lnTo>
                    <a:pt x="584396" y="340762"/>
                  </a:lnTo>
                  <a:lnTo>
                    <a:pt x="609440" y="354965"/>
                  </a:lnTo>
                  <a:lnTo>
                    <a:pt x="643002" y="360014"/>
                  </a:lnTo>
                  <a:lnTo>
                    <a:pt x="671272" y="356818"/>
                  </a:lnTo>
                  <a:lnTo>
                    <a:pt x="695716" y="347564"/>
                  </a:lnTo>
                  <a:lnTo>
                    <a:pt x="715353" y="332806"/>
                  </a:lnTo>
                  <a:lnTo>
                    <a:pt x="650775" y="332806"/>
                  </a:lnTo>
                  <a:lnTo>
                    <a:pt x="628897" y="330081"/>
                  </a:lnTo>
                  <a:lnTo>
                    <a:pt x="612029" y="321935"/>
                  </a:lnTo>
                  <a:lnTo>
                    <a:pt x="601173" y="308415"/>
                  </a:lnTo>
                  <a:lnTo>
                    <a:pt x="597332" y="289566"/>
                  </a:lnTo>
                  <a:lnTo>
                    <a:pt x="600832" y="271301"/>
                  </a:lnTo>
                  <a:lnTo>
                    <a:pt x="611847" y="256406"/>
                  </a:lnTo>
                  <a:lnTo>
                    <a:pt x="631152" y="245703"/>
                  </a:lnTo>
                  <a:lnTo>
                    <a:pt x="659521" y="240009"/>
                  </a:lnTo>
                  <a:lnTo>
                    <a:pt x="728997" y="234665"/>
                  </a:lnTo>
                  <a:lnTo>
                    <a:pt x="762035" y="234665"/>
                  </a:lnTo>
                  <a:lnTo>
                    <a:pt x="761949" y="201627"/>
                  </a:lnTo>
                  <a:lnTo>
                    <a:pt x="754960" y="161909"/>
                  </a:lnTo>
                  <a:lnTo>
                    <a:pt x="740118" y="140896"/>
                  </a:lnTo>
                  <a:close/>
                </a:path>
                <a:path w="1671954" h="462914">
                  <a:moveTo>
                    <a:pt x="762035" y="312886"/>
                  </a:moveTo>
                  <a:lnTo>
                    <a:pt x="729483" y="312886"/>
                  </a:lnTo>
                  <a:lnTo>
                    <a:pt x="733856" y="354184"/>
                  </a:lnTo>
                  <a:lnTo>
                    <a:pt x="762035" y="354184"/>
                  </a:lnTo>
                  <a:lnTo>
                    <a:pt x="762035" y="312886"/>
                  </a:lnTo>
                  <a:close/>
                </a:path>
                <a:path w="1671954" h="462914">
                  <a:moveTo>
                    <a:pt x="762035" y="234665"/>
                  </a:moveTo>
                  <a:lnTo>
                    <a:pt x="728997" y="234665"/>
                  </a:lnTo>
                  <a:lnTo>
                    <a:pt x="728997" y="247297"/>
                  </a:lnTo>
                  <a:lnTo>
                    <a:pt x="723744" y="282179"/>
                  </a:lnTo>
                  <a:lnTo>
                    <a:pt x="708470" y="309182"/>
                  </a:lnTo>
                  <a:lnTo>
                    <a:pt x="683904" y="326619"/>
                  </a:lnTo>
                  <a:lnTo>
                    <a:pt x="650775" y="332806"/>
                  </a:lnTo>
                  <a:lnTo>
                    <a:pt x="715386" y="332806"/>
                  </a:lnTo>
                  <a:lnTo>
                    <a:pt x="729483" y="312886"/>
                  </a:lnTo>
                  <a:lnTo>
                    <a:pt x="762035" y="312886"/>
                  </a:lnTo>
                  <a:lnTo>
                    <a:pt x="762035" y="234665"/>
                  </a:lnTo>
                  <a:close/>
                </a:path>
                <a:path w="1671954" h="462914">
                  <a:moveTo>
                    <a:pt x="667780" y="112717"/>
                  </a:moveTo>
                  <a:lnTo>
                    <a:pt x="628282" y="118243"/>
                  </a:lnTo>
                  <a:lnTo>
                    <a:pt x="597521" y="134094"/>
                  </a:lnTo>
                  <a:lnTo>
                    <a:pt x="597660" y="134094"/>
                  </a:lnTo>
                  <a:lnTo>
                    <a:pt x="578073" y="158629"/>
                  </a:lnTo>
                  <a:lnTo>
                    <a:pt x="571096" y="190938"/>
                  </a:lnTo>
                  <a:lnTo>
                    <a:pt x="601705" y="190938"/>
                  </a:lnTo>
                  <a:lnTo>
                    <a:pt x="606138" y="169796"/>
                  </a:lnTo>
                  <a:lnTo>
                    <a:pt x="618952" y="154074"/>
                  </a:lnTo>
                  <a:lnTo>
                    <a:pt x="639419" y="144274"/>
                  </a:lnTo>
                  <a:lnTo>
                    <a:pt x="666808" y="140896"/>
                  </a:lnTo>
                  <a:lnTo>
                    <a:pt x="740118" y="140896"/>
                  </a:lnTo>
                  <a:lnTo>
                    <a:pt x="735313" y="134094"/>
                  </a:lnTo>
                  <a:lnTo>
                    <a:pt x="705464" y="117939"/>
                  </a:lnTo>
                  <a:lnTo>
                    <a:pt x="667780" y="112717"/>
                  </a:lnTo>
                  <a:close/>
                </a:path>
                <a:path w="1671954" h="462914">
                  <a:moveTo>
                    <a:pt x="926476" y="112717"/>
                  </a:moveTo>
                  <a:lnTo>
                    <a:pt x="879811" y="121765"/>
                  </a:lnTo>
                  <a:lnTo>
                    <a:pt x="843942" y="147212"/>
                  </a:lnTo>
                  <a:lnTo>
                    <a:pt x="820917" y="186505"/>
                  </a:lnTo>
                  <a:lnTo>
                    <a:pt x="812865" y="236608"/>
                  </a:lnTo>
                  <a:lnTo>
                    <a:pt x="812787" y="237094"/>
                  </a:lnTo>
                  <a:lnTo>
                    <a:pt x="820887" y="287455"/>
                  </a:lnTo>
                  <a:lnTo>
                    <a:pt x="843699" y="326247"/>
                  </a:lnTo>
                  <a:lnTo>
                    <a:pt x="878992" y="351193"/>
                  </a:lnTo>
                  <a:lnTo>
                    <a:pt x="924532" y="360014"/>
                  </a:lnTo>
                  <a:lnTo>
                    <a:pt x="962133" y="354328"/>
                  </a:lnTo>
                  <a:lnTo>
                    <a:pt x="993584" y="338211"/>
                  </a:lnTo>
                  <a:lnTo>
                    <a:pt x="1001371" y="329891"/>
                  </a:lnTo>
                  <a:lnTo>
                    <a:pt x="924532" y="329891"/>
                  </a:lnTo>
                  <a:lnTo>
                    <a:pt x="892147" y="323173"/>
                  </a:lnTo>
                  <a:lnTo>
                    <a:pt x="867324" y="304202"/>
                  </a:lnTo>
                  <a:lnTo>
                    <a:pt x="851427" y="274755"/>
                  </a:lnTo>
                  <a:lnTo>
                    <a:pt x="845896" y="237094"/>
                  </a:lnTo>
                  <a:lnTo>
                    <a:pt x="845825" y="236608"/>
                  </a:lnTo>
                  <a:lnTo>
                    <a:pt x="851807" y="197490"/>
                  </a:lnTo>
                  <a:lnTo>
                    <a:pt x="868538" y="167800"/>
                  </a:lnTo>
                  <a:lnTo>
                    <a:pt x="894197" y="148950"/>
                  </a:lnTo>
                  <a:lnTo>
                    <a:pt x="926962" y="142353"/>
                  </a:lnTo>
                  <a:lnTo>
                    <a:pt x="1002047" y="142353"/>
                  </a:lnTo>
                  <a:lnTo>
                    <a:pt x="995163" y="134580"/>
                  </a:lnTo>
                  <a:lnTo>
                    <a:pt x="964304" y="118410"/>
                  </a:lnTo>
                  <a:lnTo>
                    <a:pt x="926476" y="112717"/>
                  </a:lnTo>
                  <a:close/>
                </a:path>
                <a:path w="1671954" h="462914">
                  <a:moveTo>
                    <a:pt x="1030933" y="280334"/>
                  </a:moveTo>
                  <a:lnTo>
                    <a:pt x="996924" y="280334"/>
                  </a:lnTo>
                  <a:lnTo>
                    <a:pt x="986638" y="300786"/>
                  </a:lnTo>
                  <a:lnTo>
                    <a:pt x="970384" y="316409"/>
                  </a:lnTo>
                  <a:lnTo>
                    <a:pt x="949303" y="326384"/>
                  </a:lnTo>
                  <a:lnTo>
                    <a:pt x="924532" y="329891"/>
                  </a:lnTo>
                  <a:lnTo>
                    <a:pt x="1001371" y="329891"/>
                  </a:lnTo>
                  <a:lnTo>
                    <a:pt x="1017109" y="313076"/>
                  </a:lnTo>
                  <a:lnTo>
                    <a:pt x="1030933" y="280334"/>
                  </a:lnTo>
                  <a:close/>
                </a:path>
                <a:path w="1671954" h="462914">
                  <a:moveTo>
                    <a:pt x="1002047" y="142353"/>
                  </a:moveTo>
                  <a:lnTo>
                    <a:pt x="926962" y="142353"/>
                  </a:lnTo>
                  <a:lnTo>
                    <a:pt x="950320" y="145671"/>
                  </a:lnTo>
                  <a:lnTo>
                    <a:pt x="970627" y="155410"/>
                  </a:lnTo>
                  <a:lnTo>
                    <a:pt x="986471" y="171254"/>
                  </a:lnTo>
                  <a:lnTo>
                    <a:pt x="996438" y="192882"/>
                  </a:lnTo>
                  <a:lnTo>
                    <a:pt x="1029962" y="192882"/>
                  </a:lnTo>
                  <a:lnTo>
                    <a:pt x="1017550" y="159859"/>
                  </a:lnTo>
                  <a:lnTo>
                    <a:pt x="1002047" y="142353"/>
                  </a:lnTo>
                  <a:close/>
                </a:path>
                <a:path w="1671954" h="462914">
                  <a:moveTo>
                    <a:pt x="1098239" y="4372"/>
                  </a:moveTo>
                  <a:lnTo>
                    <a:pt x="1088628" y="6407"/>
                  </a:lnTo>
                  <a:lnTo>
                    <a:pt x="1080748" y="11903"/>
                  </a:lnTo>
                  <a:lnTo>
                    <a:pt x="1075419" y="19950"/>
                  </a:lnTo>
                  <a:lnTo>
                    <a:pt x="1073460" y="29636"/>
                  </a:lnTo>
                  <a:lnTo>
                    <a:pt x="1075419" y="39247"/>
                  </a:lnTo>
                  <a:lnTo>
                    <a:pt x="1080748" y="47127"/>
                  </a:lnTo>
                  <a:lnTo>
                    <a:pt x="1088628" y="52456"/>
                  </a:lnTo>
                  <a:lnTo>
                    <a:pt x="1098239" y="54415"/>
                  </a:lnTo>
                  <a:lnTo>
                    <a:pt x="1107925" y="52456"/>
                  </a:lnTo>
                  <a:lnTo>
                    <a:pt x="1115972" y="47127"/>
                  </a:lnTo>
                  <a:lnTo>
                    <a:pt x="1121468" y="39247"/>
                  </a:lnTo>
                  <a:lnTo>
                    <a:pt x="1123503" y="29636"/>
                  </a:lnTo>
                  <a:lnTo>
                    <a:pt x="1121468" y="19950"/>
                  </a:lnTo>
                  <a:lnTo>
                    <a:pt x="1115972" y="11903"/>
                  </a:lnTo>
                  <a:lnTo>
                    <a:pt x="1107925" y="6407"/>
                  </a:lnTo>
                  <a:lnTo>
                    <a:pt x="1098239" y="4372"/>
                  </a:lnTo>
                  <a:close/>
                </a:path>
                <a:path w="1671954" h="462914">
                  <a:moveTo>
                    <a:pt x="1115243" y="119033"/>
                  </a:moveTo>
                  <a:lnTo>
                    <a:pt x="1081720" y="119033"/>
                  </a:lnTo>
                  <a:lnTo>
                    <a:pt x="1081720" y="354184"/>
                  </a:lnTo>
                  <a:lnTo>
                    <a:pt x="1115243" y="354184"/>
                  </a:lnTo>
                  <a:lnTo>
                    <a:pt x="1115243" y="119033"/>
                  </a:lnTo>
                  <a:close/>
                </a:path>
                <a:path w="1671954" h="462914">
                  <a:moveTo>
                    <a:pt x="1214303" y="119033"/>
                  </a:moveTo>
                  <a:lnTo>
                    <a:pt x="1185152" y="119033"/>
                  </a:lnTo>
                  <a:lnTo>
                    <a:pt x="1185152" y="354184"/>
                  </a:lnTo>
                  <a:lnTo>
                    <a:pt x="1218676" y="354184"/>
                  </a:lnTo>
                  <a:lnTo>
                    <a:pt x="1218676" y="231264"/>
                  </a:lnTo>
                  <a:lnTo>
                    <a:pt x="1223679" y="195182"/>
                  </a:lnTo>
                  <a:lnTo>
                    <a:pt x="1238292" y="167435"/>
                  </a:lnTo>
                  <a:lnTo>
                    <a:pt x="1248281" y="159905"/>
                  </a:lnTo>
                  <a:lnTo>
                    <a:pt x="1219169" y="159905"/>
                  </a:lnTo>
                  <a:lnTo>
                    <a:pt x="1214376" y="119640"/>
                  </a:lnTo>
                  <a:lnTo>
                    <a:pt x="1214303" y="119033"/>
                  </a:lnTo>
                  <a:close/>
                </a:path>
                <a:path w="1671954" h="462914">
                  <a:moveTo>
                    <a:pt x="1371830" y="143325"/>
                  </a:moveTo>
                  <a:lnTo>
                    <a:pt x="1293983" y="143325"/>
                  </a:lnTo>
                  <a:lnTo>
                    <a:pt x="1320325" y="147219"/>
                  </a:lnTo>
                  <a:lnTo>
                    <a:pt x="1340381" y="159905"/>
                  </a:lnTo>
                  <a:lnTo>
                    <a:pt x="1353150" y="182884"/>
                  </a:lnTo>
                  <a:lnTo>
                    <a:pt x="1357629" y="217660"/>
                  </a:lnTo>
                  <a:lnTo>
                    <a:pt x="1357629" y="354184"/>
                  </a:lnTo>
                  <a:lnTo>
                    <a:pt x="1391152" y="354184"/>
                  </a:lnTo>
                  <a:lnTo>
                    <a:pt x="1391152" y="210372"/>
                  </a:lnTo>
                  <a:lnTo>
                    <a:pt x="1385968" y="170107"/>
                  </a:lnTo>
                  <a:lnTo>
                    <a:pt x="1371830" y="143325"/>
                  </a:lnTo>
                  <a:close/>
                </a:path>
                <a:path w="1671954" h="462914">
                  <a:moveTo>
                    <a:pt x="1299813" y="112717"/>
                  </a:moveTo>
                  <a:lnTo>
                    <a:pt x="1275050" y="115844"/>
                  </a:lnTo>
                  <a:lnTo>
                    <a:pt x="1252564" y="124984"/>
                  </a:lnTo>
                  <a:lnTo>
                    <a:pt x="1233540" y="139772"/>
                  </a:lnTo>
                  <a:lnTo>
                    <a:pt x="1219118" y="159905"/>
                  </a:lnTo>
                  <a:lnTo>
                    <a:pt x="1248281" y="159905"/>
                  </a:lnTo>
                  <a:lnTo>
                    <a:pt x="1261924" y="149618"/>
                  </a:lnTo>
                  <a:lnTo>
                    <a:pt x="1293983" y="143325"/>
                  </a:lnTo>
                  <a:lnTo>
                    <a:pt x="1371830" y="143325"/>
                  </a:lnTo>
                  <a:lnTo>
                    <a:pt x="1369714" y="139317"/>
                  </a:lnTo>
                  <a:lnTo>
                    <a:pt x="1341345" y="119640"/>
                  </a:lnTo>
                  <a:lnTo>
                    <a:pt x="1299813" y="112717"/>
                  </a:lnTo>
                  <a:close/>
                </a:path>
                <a:path w="1671954" h="462914">
                  <a:moveTo>
                    <a:pt x="1479831" y="371674"/>
                  </a:moveTo>
                  <a:lnTo>
                    <a:pt x="1446308" y="371674"/>
                  </a:lnTo>
                  <a:lnTo>
                    <a:pt x="1459075" y="409510"/>
                  </a:lnTo>
                  <a:lnTo>
                    <a:pt x="1459190" y="409851"/>
                  </a:lnTo>
                  <a:lnTo>
                    <a:pt x="1483050" y="438418"/>
                  </a:lnTo>
                  <a:lnTo>
                    <a:pt x="1516475" y="456326"/>
                  </a:lnTo>
                  <a:lnTo>
                    <a:pt x="1558053" y="462528"/>
                  </a:lnTo>
                  <a:lnTo>
                    <a:pt x="1604922" y="454299"/>
                  </a:lnTo>
                  <a:lnTo>
                    <a:pt x="1639277" y="431919"/>
                  </a:lnTo>
                  <a:lnTo>
                    <a:pt x="1558539" y="431919"/>
                  </a:lnTo>
                  <a:lnTo>
                    <a:pt x="1529433" y="427835"/>
                  </a:lnTo>
                  <a:lnTo>
                    <a:pt x="1506067" y="416008"/>
                  </a:lnTo>
                  <a:lnTo>
                    <a:pt x="1489260" y="397075"/>
                  </a:lnTo>
                  <a:lnTo>
                    <a:pt x="1479831" y="371674"/>
                  </a:lnTo>
                  <a:close/>
                </a:path>
                <a:path w="1671954" h="462914">
                  <a:moveTo>
                    <a:pt x="1671742" y="294424"/>
                  </a:moveTo>
                  <a:lnTo>
                    <a:pt x="1638704" y="294424"/>
                  </a:lnTo>
                  <a:lnTo>
                    <a:pt x="1638704" y="350297"/>
                  </a:lnTo>
                  <a:lnTo>
                    <a:pt x="1632942" y="383752"/>
                  </a:lnTo>
                  <a:lnTo>
                    <a:pt x="1616659" y="409510"/>
                  </a:lnTo>
                  <a:lnTo>
                    <a:pt x="1591356" y="426066"/>
                  </a:lnTo>
                  <a:lnTo>
                    <a:pt x="1558539" y="431919"/>
                  </a:lnTo>
                  <a:lnTo>
                    <a:pt x="1639277" y="431919"/>
                  </a:lnTo>
                  <a:lnTo>
                    <a:pt x="1640769" y="430948"/>
                  </a:lnTo>
                  <a:lnTo>
                    <a:pt x="1663680" y="394479"/>
                  </a:lnTo>
                  <a:lnTo>
                    <a:pt x="1671742" y="346896"/>
                  </a:lnTo>
                  <a:lnTo>
                    <a:pt x="1671742" y="294424"/>
                  </a:lnTo>
                  <a:close/>
                </a:path>
                <a:path w="1671954" h="462914">
                  <a:moveTo>
                    <a:pt x="1552223" y="112717"/>
                  </a:moveTo>
                  <a:lnTo>
                    <a:pt x="1505885" y="121993"/>
                  </a:lnTo>
                  <a:lnTo>
                    <a:pt x="1471207" y="147212"/>
                  </a:lnTo>
                  <a:lnTo>
                    <a:pt x="1449466" y="184455"/>
                  </a:lnTo>
                  <a:lnTo>
                    <a:pt x="1442016" y="229320"/>
                  </a:lnTo>
                  <a:lnTo>
                    <a:pt x="1441935" y="229806"/>
                  </a:lnTo>
                  <a:lnTo>
                    <a:pt x="1449359" y="275157"/>
                  </a:lnTo>
                  <a:lnTo>
                    <a:pt x="1470722" y="312400"/>
                  </a:lnTo>
                  <a:lnTo>
                    <a:pt x="1504655" y="337619"/>
                  </a:lnTo>
                  <a:lnTo>
                    <a:pt x="1549794" y="346896"/>
                  </a:lnTo>
                  <a:lnTo>
                    <a:pt x="1578443" y="343343"/>
                  </a:lnTo>
                  <a:lnTo>
                    <a:pt x="1603358" y="333049"/>
                  </a:lnTo>
                  <a:lnTo>
                    <a:pt x="1623456" y="316773"/>
                  </a:lnTo>
                  <a:lnTo>
                    <a:pt x="1554652" y="316773"/>
                  </a:lnTo>
                  <a:lnTo>
                    <a:pt x="1521371" y="309873"/>
                  </a:lnTo>
                  <a:lnTo>
                    <a:pt x="1496472" y="291084"/>
                  </a:lnTo>
                  <a:lnTo>
                    <a:pt x="1480864" y="263277"/>
                  </a:lnTo>
                  <a:lnTo>
                    <a:pt x="1475536" y="229806"/>
                  </a:lnTo>
                  <a:lnTo>
                    <a:pt x="1475459" y="229320"/>
                  </a:lnTo>
                  <a:lnTo>
                    <a:pt x="1480803" y="195645"/>
                  </a:lnTo>
                  <a:lnTo>
                    <a:pt x="1496350" y="167982"/>
                  </a:lnTo>
                  <a:lnTo>
                    <a:pt x="1521371" y="149246"/>
                  </a:lnTo>
                  <a:lnTo>
                    <a:pt x="1555138" y="142353"/>
                  </a:lnTo>
                  <a:lnTo>
                    <a:pt x="1623928" y="142353"/>
                  </a:lnTo>
                  <a:lnTo>
                    <a:pt x="1605363" y="126502"/>
                  </a:lnTo>
                  <a:lnTo>
                    <a:pt x="1580911" y="116216"/>
                  </a:lnTo>
                  <a:lnTo>
                    <a:pt x="1552223" y="112717"/>
                  </a:lnTo>
                  <a:close/>
                </a:path>
                <a:path w="1671954" h="462914">
                  <a:moveTo>
                    <a:pt x="1623928" y="142353"/>
                  </a:moveTo>
                  <a:lnTo>
                    <a:pt x="1555138" y="142353"/>
                  </a:lnTo>
                  <a:lnTo>
                    <a:pt x="1589466" y="148905"/>
                  </a:lnTo>
                  <a:lnTo>
                    <a:pt x="1614776" y="167071"/>
                  </a:lnTo>
                  <a:lnTo>
                    <a:pt x="1630429" y="194620"/>
                  </a:lnTo>
                  <a:lnTo>
                    <a:pt x="1635789" y="229320"/>
                  </a:lnTo>
                  <a:lnTo>
                    <a:pt x="1630285" y="264301"/>
                  </a:lnTo>
                  <a:lnTo>
                    <a:pt x="1614351" y="291995"/>
                  </a:lnTo>
                  <a:lnTo>
                    <a:pt x="1588851" y="310214"/>
                  </a:lnTo>
                  <a:lnTo>
                    <a:pt x="1554652" y="316773"/>
                  </a:lnTo>
                  <a:lnTo>
                    <a:pt x="1623456" y="316773"/>
                  </a:lnTo>
                  <a:lnTo>
                    <a:pt x="1623719" y="316561"/>
                  </a:lnTo>
                  <a:lnTo>
                    <a:pt x="1638704" y="294424"/>
                  </a:lnTo>
                  <a:lnTo>
                    <a:pt x="1671742" y="294424"/>
                  </a:lnTo>
                  <a:lnTo>
                    <a:pt x="1671742" y="166160"/>
                  </a:lnTo>
                  <a:lnTo>
                    <a:pt x="1639190" y="166160"/>
                  </a:lnTo>
                  <a:lnTo>
                    <a:pt x="1624986" y="143257"/>
                  </a:lnTo>
                  <a:lnTo>
                    <a:pt x="1623928" y="142353"/>
                  </a:lnTo>
                  <a:close/>
                </a:path>
                <a:path w="1671954" h="462914">
                  <a:moveTo>
                    <a:pt x="1671742" y="119033"/>
                  </a:moveTo>
                  <a:lnTo>
                    <a:pt x="1642591" y="119033"/>
                  </a:lnTo>
                  <a:lnTo>
                    <a:pt x="1639190" y="166160"/>
                  </a:lnTo>
                  <a:lnTo>
                    <a:pt x="1671742" y="166160"/>
                  </a:lnTo>
                  <a:lnTo>
                    <a:pt x="1671742" y="119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3847" y="1518278"/>
            <a:ext cx="5361093" cy="92667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68404" y="293184"/>
            <a:ext cx="8837930" cy="10869295"/>
            <a:chOff x="5968404" y="293184"/>
            <a:chExt cx="8837930" cy="10869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8404" y="293184"/>
              <a:ext cx="8177761" cy="107221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449882" y="9863574"/>
              <a:ext cx="2356485" cy="1298575"/>
            </a:xfrm>
            <a:custGeom>
              <a:avLst/>
              <a:gdLst/>
              <a:ahLst/>
              <a:cxnLst/>
              <a:rect l="l" t="t" r="r" b="b"/>
              <a:pathLst>
                <a:path w="2356484" h="1298575">
                  <a:moveTo>
                    <a:pt x="2355949" y="0"/>
                  </a:moveTo>
                  <a:lnTo>
                    <a:pt x="0" y="0"/>
                  </a:lnTo>
                  <a:lnTo>
                    <a:pt x="0" y="1298389"/>
                  </a:lnTo>
                  <a:lnTo>
                    <a:pt x="2355949" y="1298389"/>
                  </a:lnTo>
                  <a:lnTo>
                    <a:pt x="2355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9630" y="723614"/>
            <a:ext cx="13015310" cy="100613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027796" y="1635284"/>
            <a:ext cx="2072005" cy="462915"/>
          </a:xfrm>
          <a:custGeom>
            <a:avLst/>
            <a:gdLst/>
            <a:ahLst/>
            <a:cxnLst/>
            <a:rect l="l" t="t" r="r" b="b"/>
            <a:pathLst>
              <a:path w="2072004" h="462914">
                <a:moveTo>
                  <a:pt x="176794" y="140896"/>
                </a:moveTo>
                <a:lnTo>
                  <a:pt x="103485" y="140896"/>
                </a:lnTo>
                <a:lnTo>
                  <a:pt x="127755" y="143894"/>
                </a:lnTo>
                <a:lnTo>
                  <a:pt x="147754" y="154074"/>
                </a:lnTo>
                <a:lnTo>
                  <a:pt x="147602" y="154074"/>
                </a:lnTo>
                <a:lnTo>
                  <a:pt x="160808" y="172666"/>
                </a:lnTo>
                <a:lnTo>
                  <a:pt x="165674" y="201627"/>
                </a:lnTo>
                <a:lnTo>
                  <a:pt x="165674" y="209400"/>
                </a:lnTo>
                <a:lnTo>
                  <a:pt x="87938" y="215716"/>
                </a:lnTo>
                <a:lnTo>
                  <a:pt x="51036" y="223171"/>
                </a:lnTo>
                <a:lnTo>
                  <a:pt x="23381" y="238551"/>
                </a:lnTo>
                <a:lnTo>
                  <a:pt x="6019" y="261219"/>
                </a:lnTo>
                <a:lnTo>
                  <a:pt x="0" y="290537"/>
                </a:lnTo>
                <a:lnTo>
                  <a:pt x="5412" y="318815"/>
                </a:lnTo>
                <a:lnTo>
                  <a:pt x="21073" y="340762"/>
                </a:lnTo>
                <a:lnTo>
                  <a:pt x="46117" y="354965"/>
                </a:lnTo>
                <a:lnTo>
                  <a:pt x="79679" y="360014"/>
                </a:lnTo>
                <a:lnTo>
                  <a:pt x="107949" y="356818"/>
                </a:lnTo>
                <a:lnTo>
                  <a:pt x="132393" y="347564"/>
                </a:lnTo>
                <a:lnTo>
                  <a:pt x="152030" y="332806"/>
                </a:lnTo>
                <a:lnTo>
                  <a:pt x="87452" y="332806"/>
                </a:lnTo>
                <a:lnTo>
                  <a:pt x="65574" y="330081"/>
                </a:lnTo>
                <a:lnTo>
                  <a:pt x="48706" y="321935"/>
                </a:lnTo>
                <a:lnTo>
                  <a:pt x="37850" y="308415"/>
                </a:lnTo>
                <a:lnTo>
                  <a:pt x="34009" y="289566"/>
                </a:lnTo>
                <a:lnTo>
                  <a:pt x="37509" y="271301"/>
                </a:lnTo>
                <a:lnTo>
                  <a:pt x="48524" y="256406"/>
                </a:lnTo>
                <a:lnTo>
                  <a:pt x="67829" y="245703"/>
                </a:lnTo>
                <a:lnTo>
                  <a:pt x="96198" y="240009"/>
                </a:lnTo>
                <a:lnTo>
                  <a:pt x="165674" y="234665"/>
                </a:lnTo>
                <a:lnTo>
                  <a:pt x="198712" y="234665"/>
                </a:lnTo>
                <a:lnTo>
                  <a:pt x="198626" y="201627"/>
                </a:lnTo>
                <a:lnTo>
                  <a:pt x="191637" y="161909"/>
                </a:lnTo>
                <a:lnTo>
                  <a:pt x="176794" y="140896"/>
                </a:lnTo>
                <a:close/>
              </a:path>
              <a:path w="2072004" h="462914">
                <a:moveTo>
                  <a:pt x="198712" y="312886"/>
                </a:moveTo>
                <a:lnTo>
                  <a:pt x="166160" y="312886"/>
                </a:lnTo>
                <a:lnTo>
                  <a:pt x="170533" y="354184"/>
                </a:lnTo>
                <a:lnTo>
                  <a:pt x="198712" y="354184"/>
                </a:lnTo>
                <a:lnTo>
                  <a:pt x="198712" y="312886"/>
                </a:lnTo>
                <a:close/>
              </a:path>
              <a:path w="2072004" h="462914">
                <a:moveTo>
                  <a:pt x="198712" y="234665"/>
                </a:moveTo>
                <a:lnTo>
                  <a:pt x="165674" y="234665"/>
                </a:lnTo>
                <a:lnTo>
                  <a:pt x="165674" y="247297"/>
                </a:lnTo>
                <a:lnTo>
                  <a:pt x="160421" y="282179"/>
                </a:lnTo>
                <a:lnTo>
                  <a:pt x="145147" y="309182"/>
                </a:lnTo>
                <a:lnTo>
                  <a:pt x="120581" y="326619"/>
                </a:lnTo>
                <a:lnTo>
                  <a:pt x="87452" y="332806"/>
                </a:lnTo>
                <a:lnTo>
                  <a:pt x="152063" y="332806"/>
                </a:lnTo>
                <a:lnTo>
                  <a:pt x="166160" y="312886"/>
                </a:lnTo>
                <a:lnTo>
                  <a:pt x="198712" y="312886"/>
                </a:lnTo>
                <a:lnTo>
                  <a:pt x="198712" y="234665"/>
                </a:lnTo>
                <a:close/>
              </a:path>
              <a:path w="2072004" h="462914">
                <a:moveTo>
                  <a:pt x="104457" y="112717"/>
                </a:moveTo>
                <a:lnTo>
                  <a:pt x="64959" y="118243"/>
                </a:lnTo>
                <a:lnTo>
                  <a:pt x="34198" y="134094"/>
                </a:lnTo>
                <a:lnTo>
                  <a:pt x="34337" y="134094"/>
                </a:lnTo>
                <a:lnTo>
                  <a:pt x="14750" y="158629"/>
                </a:lnTo>
                <a:lnTo>
                  <a:pt x="7773" y="190938"/>
                </a:lnTo>
                <a:lnTo>
                  <a:pt x="38382" y="190938"/>
                </a:lnTo>
                <a:lnTo>
                  <a:pt x="42815" y="169796"/>
                </a:lnTo>
                <a:lnTo>
                  <a:pt x="55629" y="154074"/>
                </a:lnTo>
                <a:lnTo>
                  <a:pt x="76096" y="144274"/>
                </a:lnTo>
                <a:lnTo>
                  <a:pt x="103485" y="140896"/>
                </a:lnTo>
                <a:lnTo>
                  <a:pt x="176794" y="140896"/>
                </a:lnTo>
                <a:lnTo>
                  <a:pt x="171990" y="134094"/>
                </a:lnTo>
                <a:lnTo>
                  <a:pt x="142141" y="117939"/>
                </a:lnTo>
                <a:lnTo>
                  <a:pt x="104457" y="112717"/>
                </a:lnTo>
                <a:close/>
              </a:path>
              <a:path w="2072004" h="462914">
                <a:moveTo>
                  <a:pt x="300964" y="0"/>
                </a:moveTo>
                <a:lnTo>
                  <a:pt x="267440" y="0"/>
                </a:lnTo>
                <a:lnTo>
                  <a:pt x="267440" y="354184"/>
                </a:lnTo>
                <a:lnTo>
                  <a:pt x="300964" y="354184"/>
                </a:lnTo>
                <a:lnTo>
                  <a:pt x="300964" y="0"/>
                </a:lnTo>
                <a:close/>
              </a:path>
              <a:path w="2072004" h="462914">
                <a:moveTo>
                  <a:pt x="388781" y="4372"/>
                </a:moveTo>
                <a:lnTo>
                  <a:pt x="379171" y="6407"/>
                </a:lnTo>
                <a:lnTo>
                  <a:pt x="371291" y="11903"/>
                </a:lnTo>
                <a:lnTo>
                  <a:pt x="365962" y="19950"/>
                </a:lnTo>
                <a:lnTo>
                  <a:pt x="364003" y="29636"/>
                </a:lnTo>
                <a:lnTo>
                  <a:pt x="365962" y="39247"/>
                </a:lnTo>
                <a:lnTo>
                  <a:pt x="371291" y="47127"/>
                </a:lnTo>
                <a:lnTo>
                  <a:pt x="379171" y="52456"/>
                </a:lnTo>
                <a:lnTo>
                  <a:pt x="388781" y="54415"/>
                </a:lnTo>
                <a:lnTo>
                  <a:pt x="398468" y="52456"/>
                </a:lnTo>
                <a:lnTo>
                  <a:pt x="406515" y="47127"/>
                </a:lnTo>
                <a:lnTo>
                  <a:pt x="412011" y="39247"/>
                </a:lnTo>
                <a:lnTo>
                  <a:pt x="414045" y="29636"/>
                </a:lnTo>
                <a:lnTo>
                  <a:pt x="412011" y="19950"/>
                </a:lnTo>
                <a:lnTo>
                  <a:pt x="406515" y="11903"/>
                </a:lnTo>
                <a:lnTo>
                  <a:pt x="398468" y="6407"/>
                </a:lnTo>
                <a:lnTo>
                  <a:pt x="388781" y="4372"/>
                </a:lnTo>
                <a:close/>
              </a:path>
              <a:path w="2072004" h="462914">
                <a:moveTo>
                  <a:pt x="405786" y="119033"/>
                </a:moveTo>
                <a:lnTo>
                  <a:pt x="372262" y="119033"/>
                </a:lnTo>
                <a:lnTo>
                  <a:pt x="372262" y="354184"/>
                </a:lnTo>
                <a:lnTo>
                  <a:pt x="405786" y="354184"/>
                </a:lnTo>
                <a:lnTo>
                  <a:pt x="405786" y="119033"/>
                </a:lnTo>
                <a:close/>
              </a:path>
              <a:path w="2072004" h="462914">
                <a:moveTo>
                  <a:pt x="497558" y="371674"/>
                </a:moveTo>
                <a:lnTo>
                  <a:pt x="464035" y="371674"/>
                </a:lnTo>
                <a:lnTo>
                  <a:pt x="476802" y="409510"/>
                </a:lnTo>
                <a:lnTo>
                  <a:pt x="476917" y="409851"/>
                </a:lnTo>
                <a:lnTo>
                  <a:pt x="500777" y="438418"/>
                </a:lnTo>
                <a:lnTo>
                  <a:pt x="534202" y="456326"/>
                </a:lnTo>
                <a:lnTo>
                  <a:pt x="575780" y="462528"/>
                </a:lnTo>
                <a:lnTo>
                  <a:pt x="622649" y="454299"/>
                </a:lnTo>
                <a:lnTo>
                  <a:pt x="657004" y="431919"/>
                </a:lnTo>
                <a:lnTo>
                  <a:pt x="576266" y="431919"/>
                </a:lnTo>
                <a:lnTo>
                  <a:pt x="547160" y="427835"/>
                </a:lnTo>
                <a:lnTo>
                  <a:pt x="523794" y="416008"/>
                </a:lnTo>
                <a:lnTo>
                  <a:pt x="506987" y="397075"/>
                </a:lnTo>
                <a:lnTo>
                  <a:pt x="497558" y="371674"/>
                </a:lnTo>
                <a:close/>
              </a:path>
              <a:path w="2072004" h="462914">
                <a:moveTo>
                  <a:pt x="689469" y="294424"/>
                </a:moveTo>
                <a:lnTo>
                  <a:pt x="656431" y="294424"/>
                </a:lnTo>
                <a:lnTo>
                  <a:pt x="656431" y="350297"/>
                </a:lnTo>
                <a:lnTo>
                  <a:pt x="650669" y="383752"/>
                </a:lnTo>
                <a:lnTo>
                  <a:pt x="634386" y="409510"/>
                </a:lnTo>
                <a:lnTo>
                  <a:pt x="609083" y="426066"/>
                </a:lnTo>
                <a:lnTo>
                  <a:pt x="576266" y="431919"/>
                </a:lnTo>
                <a:lnTo>
                  <a:pt x="657004" y="431919"/>
                </a:lnTo>
                <a:lnTo>
                  <a:pt x="658496" y="430948"/>
                </a:lnTo>
                <a:lnTo>
                  <a:pt x="681407" y="394479"/>
                </a:lnTo>
                <a:lnTo>
                  <a:pt x="689469" y="346896"/>
                </a:lnTo>
                <a:lnTo>
                  <a:pt x="689469" y="294424"/>
                </a:lnTo>
                <a:close/>
              </a:path>
              <a:path w="2072004" h="462914">
                <a:moveTo>
                  <a:pt x="569950" y="112717"/>
                </a:moveTo>
                <a:lnTo>
                  <a:pt x="523612" y="121993"/>
                </a:lnTo>
                <a:lnTo>
                  <a:pt x="488934" y="147212"/>
                </a:lnTo>
                <a:lnTo>
                  <a:pt x="467193" y="184455"/>
                </a:lnTo>
                <a:lnTo>
                  <a:pt x="459743" y="229320"/>
                </a:lnTo>
                <a:lnTo>
                  <a:pt x="459662" y="229806"/>
                </a:lnTo>
                <a:lnTo>
                  <a:pt x="467086" y="275157"/>
                </a:lnTo>
                <a:lnTo>
                  <a:pt x="488449" y="312400"/>
                </a:lnTo>
                <a:lnTo>
                  <a:pt x="522382" y="337619"/>
                </a:lnTo>
                <a:lnTo>
                  <a:pt x="567521" y="346896"/>
                </a:lnTo>
                <a:lnTo>
                  <a:pt x="596171" y="343343"/>
                </a:lnTo>
                <a:lnTo>
                  <a:pt x="621085" y="333049"/>
                </a:lnTo>
                <a:lnTo>
                  <a:pt x="641183" y="316773"/>
                </a:lnTo>
                <a:lnTo>
                  <a:pt x="572379" y="316773"/>
                </a:lnTo>
                <a:lnTo>
                  <a:pt x="539098" y="309873"/>
                </a:lnTo>
                <a:lnTo>
                  <a:pt x="514199" y="291084"/>
                </a:lnTo>
                <a:lnTo>
                  <a:pt x="498591" y="263277"/>
                </a:lnTo>
                <a:lnTo>
                  <a:pt x="493263" y="229806"/>
                </a:lnTo>
                <a:lnTo>
                  <a:pt x="493186" y="229320"/>
                </a:lnTo>
                <a:lnTo>
                  <a:pt x="498530" y="195645"/>
                </a:lnTo>
                <a:lnTo>
                  <a:pt x="514077" y="167982"/>
                </a:lnTo>
                <a:lnTo>
                  <a:pt x="539098" y="149246"/>
                </a:lnTo>
                <a:lnTo>
                  <a:pt x="572865" y="142353"/>
                </a:lnTo>
                <a:lnTo>
                  <a:pt x="641655" y="142353"/>
                </a:lnTo>
                <a:lnTo>
                  <a:pt x="623090" y="126502"/>
                </a:lnTo>
                <a:lnTo>
                  <a:pt x="598638" y="116216"/>
                </a:lnTo>
                <a:lnTo>
                  <a:pt x="569950" y="112717"/>
                </a:lnTo>
                <a:close/>
              </a:path>
              <a:path w="2072004" h="462914">
                <a:moveTo>
                  <a:pt x="641655" y="142353"/>
                </a:moveTo>
                <a:lnTo>
                  <a:pt x="572865" y="142353"/>
                </a:lnTo>
                <a:lnTo>
                  <a:pt x="607193" y="148905"/>
                </a:lnTo>
                <a:lnTo>
                  <a:pt x="632503" y="167071"/>
                </a:lnTo>
                <a:lnTo>
                  <a:pt x="648156" y="194620"/>
                </a:lnTo>
                <a:lnTo>
                  <a:pt x="653516" y="229320"/>
                </a:lnTo>
                <a:lnTo>
                  <a:pt x="648012" y="264301"/>
                </a:lnTo>
                <a:lnTo>
                  <a:pt x="632078" y="291995"/>
                </a:lnTo>
                <a:lnTo>
                  <a:pt x="606578" y="310214"/>
                </a:lnTo>
                <a:lnTo>
                  <a:pt x="572379" y="316773"/>
                </a:lnTo>
                <a:lnTo>
                  <a:pt x="641183" y="316773"/>
                </a:lnTo>
                <a:lnTo>
                  <a:pt x="641446" y="316561"/>
                </a:lnTo>
                <a:lnTo>
                  <a:pt x="656431" y="294424"/>
                </a:lnTo>
                <a:lnTo>
                  <a:pt x="689469" y="294424"/>
                </a:lnTo>
                <a:lnTo>
                  <a:pt x="689469" y="166160"/>
                </a:lnTo>
                <a:lnTo>
                  <a:pt x="656917" y="166160"/>
                </a:lnTo>
                <a:lnTo>
                  <a:pt x="642713" y="143257"/>
                </a:lnTo>
                <a:lnTo>
                  <a:pt x="641655" y="142353"/>
                </a:lnTo>
                <a:close/>
              </a:path>
              <a:path w="2072004" h="462914">
                <a:moveTo>
                  <a:pt x="689469" y="119033"/>
                </a:moveTo>
                <a:lnTo>
                  <a:pt x="660318" y="119033"/>
                </a:lnTo>
                <a:lnTo>
                  <a:pt x="656917" y="166160"/>
                </a:lnTo>
                <a:lnTo>
                  <a:pt x="689469" y="166160"/>
                </a:lnTo>
                <a:lnTo>
                  <a:pt x="689469" y="119033"/>
                </a:lnTo>
                <a:close/>
              </a:path>
              <a:path w="2072004" h="462914">
                <a:moveTo>
                  <a:pt x="788574" y="119033"/>
                </a:moveTo>
                <a:lnTo>
                  <a:pt x="759423" y="119033"/>
                </a:lnTo>
                <a:lnTo>
                  <a:pt x="759423" y="354184"/>
                </a:lnTo>
                <a:lnTo>
                  <a:pt x="792947" y="354184"/>
                </a:lnTo>
                <a:lnTo>
                  <a:pt x="792947" y="231264"/>
                </a:lnTo>
                <a:lnTo>
                  <a:pt x="797950" y="195182"/>
                </a:lnTo>
                <a:lnTo>
                  <a:pt x="812563" y="167435"/>
                </a:lnTo>
                <a:lnTo>
                  <a:pt x="822552" y="159905"/>
                </a:lnTo>
                <a:lnTo>
                  <a:pt x="793440" y="159905"/>
                </a:lnTo>
                <a:lnTo>
                  <a:pt x="788647" y="119640"/>
                </a:lnTo>
                <a:lnTo>
                  <a:pt x="788574" y="119033"/>
                </a:lnTo>
                <a:close/>
              </a:path>
              <a:path w="2072004" h="462914">
                <a:moveTo>
                  <a:pt x="946101" y="143325"/>
                </a:moveTo>
                <a:lnTo>
                  <a:pt x="868254" y="143325"/>
                </a:lnTo>
                <a:lnTo>
                  <a:pt x="894596" y="147219"/>
                </a:lnTo>
                <a:lnTo>
                  <a:pt x="914652" y="159905"/>
                </a:lnTo>
                <a:lnTo>
                  <a:pt x="927421" y="182884"/>
                </a:lnTo>
                <a:lnTo>
                  <a:pt x="931900" y="217660"/>
                </a:lnTo>
                <a:lnTo>
                  <a:pt x="931900" y="354184"/>
                </a:lnTo>
                <a:lnTo>
                  <a:pt x="965423" y="354184"/>
                </a:lnTo>
                <a:lnTo>
                  <a:pt x="965423" y="210372"/>
                </a:lnTo>
                <a:lnTo>
                  <a:pt x="960238" y="170107"/>
                </a:lnTo>
                <a:lnTo>
                  <a:pt x="946101" y="143325"/>
                </a:lnTo>
                <a:close/>
              </a:path>
              <a:path w="2072004" h="462914">
                <a:moveTo>
                  <a:pt x="874084" y="112717"/>
                </a:moveTo>
                <a:lnTo>
                  <a:pt x="849321" y="115844"/>
                </a:lnTo>
                <a:lnTo>
                  <a:pt x="826835" y="124984"/>
                </a:lnTo>
                <a:lnTo>
                  <a:pt x="807811" y="139772"/>
                </a:lnTo>
                <a:lnTo>
                  <a:pt x="793389" y="159905"/>
                </a:lnTo>
                <a:lnTo>
                  <a:pt x="822552" y="159905"/>
                </a:lnTo>
                <a:lnTo>
                  <a:pt x="836195" y="149618"/>
                </a:lnTo>
                <a:lnTo>
                  <a:pt x="868254" y="143325"/>
                </a:lnTo>
                <a:lnTo>
                  <a:pt x="946101" y="143325"/>
                </a:lnTo>
                <a:lnTo>
                  <a:pt x="943985" y="139317"/>
                </a:lnTo>
                <a:lnTo>
                  <a:pt x="915616" y="119640"/>
                </a:lnTo>
                <a:lnTo>
                  <a:pt x="874084" y="112717"/>
                </a:lnTo>
                <a:close/>
              </a:path>
              <a:path w="2072004" h="462914">
                <a:moveTo>
                  <a:pt x="1061390" y="119033"/>
                </a:moveTo>
                <a:lnTo>
                  <a:pt x="1032239" y="119033"/>
                </a:lnTo>
                <a:lnTo>
                  <a:pt x="1032239" y="354184"/>
                </a:lnTo>
                <a:lnTo>
                  <a:pt x="1065763" y="354184"/>
                </a:lnTo>
                <a:lnTo>
                  <a:pt x="1065763" y="208429"/>
                </a:lnTo>
                <a:lnTo>
                  <a:pt x="1070075" y="183218"/>
                </a:lnTo>
                <a:lnTo>
                  <a:pt x="1070097" y="183089"/>
                </a:lnTo>
                <a:lnTo>
                  <a:pt x="1082585" y="162395"/>
                </a:lnTo>
                <a:lnTo>
                  <a:pt x="1096593" y="152556"/>
                </a:lnTo>
                <a:lnTo>
                  <a:pt x="1065277" y="152556"/>
                </a:lnTo>
                <a:lnTo>
                  <a:pt x="1061390" y="119033"/>
                </a:lnTo>
                <a:close/>
              </a:path>
              <a:path w="2072004" h="462914">
                <a:moveTo>
                  <a:pt x="1201350" y="143325"/>
                </a:moveTo>
                <a:lnTo>
                  <a:pt x="1128923" y="143325"/>
                </a:lnTo>
                <a:lnTo>
                  <a:pt x="1152995" y="147591"/>
                </a:lnTo>
                <a:lnTo>
                  <a:pt x="1171374" y="159965"/>
                </a:lnTo>
                <a:lnTo>
                  <a:pt x="1183103" y="179809"/>
                </a:lnTo>
                <a:lnTo>
                  <a:pt x="1187225" y="206485"/>
                </a:lnTo>
                <a:lnTo>
                  <a:pt x="1187225" y="354184"/>
                </a:lnTo>
                <a:lnTo>
                  <a:pt x="1220263" y="354184"/>
                </a:lnTo>
                <a:lnTo>
                  <a:pt x="1220343" y="208429"/>
                </a:lnTo>
                <a:lnTo>
                  <a:pt x="1224521" y="183218"/>
                </a:lnTo>
                <a:lnTo>
                  <a:pt x="1236522" y="162759"/>
                </a:lnTo>
                <a:lnTo>
                  <a:pt x="1212003" y="162759"/>
                </a:lnTo>
                <a:lnTo>
                  <a:pt x="1201350" y="143325"/>
                </a:lnTo>
                <a:close/>
              </a:path>
              <a:path w="2072004" h="462914">
                <a:moveTo>
                  <a:pt x="1354881" y="142839"/>
                </a:moveTo>
                <a:lnTo>
                  <a:pt x="1282937" y="142839"/>
                </a:lnTo>
                <a:lnTo>
                  <a:pt x="1307214" y="147189"/>
                </a:lnTo>
                <a:lnTo>
                  <a:pt x="1325570" y="159783"/>
                </a:lnTo>
                <a:lnTo>
                  <a:pt x="1337111" y="179809"/>
                </a:lnTo>
                <a:lnTo>
                  <a:pt x="1337185" y="179938"/>
                </a:lnTo>
                <a:lnTo>
                  <a:pt x="1341166" y="206485"/>
                </a:lnTo>
                <a:lnTo>
                  <a:pt x="1341239" y="354184"/>
                </a:lnTo>
                <a:lnTo>
                  <a:pt x="1373791" y="354184"/>
                </a:lnTo>
                <a:lnTo>
                  <a:pt x="1373791" y="200169"/>
                </a:lnTo>
                <a:lnTo>
                  <a:pt x="1367756" y="163548"/>
                </a:lnTo>
                <a:lnTo>
                  <a:pt x="1354881" y="142839"/>
                </a:lnTo>
                <a:close/>
              </a:path>
              <a:path w="2072004" h="462914">
                <a:moveTo>
                  <a:pt x="1289253" y="112717"/>
                </a:moveTo>
                <a:lnTo>
                  <a:pt x="1262698" y="116231"/>
                </a:lnTo>
                <a:lnTo>
                  <a:pt x="1240425" y="126260"/>
                </a:lnTo>
                <a:lnTo>
                  <a:pt x="1223254" y="142027"/>
                </a:lnTo>
                <a:lnTo>
                  <a:pt x="1212003" y="162759"/>
                </a:lnTo>
                <a:lnTo>
                  <a:pt x="1236522" y="162759"/>
                </a:lnTo>
                <a:lnTo>
                  <a:pt x="1236735" y="162395"/>
                </a:lnTo>
                <a:lnTo>
                  <a:pt x="1236842" y="162212"/>
                </a:lnTo>
                <a:lnTo>
                  <a:pt x="1256542" y="148039"/>
                </a:lnTo>
                <a:lnTo>
                  <a:pt x="1282937" y="142839"/>
                </a:lnTo>
                <a:lnTo>
                  <a:pt x="1354881" y="142839"/>
                </a:lnTo>
                <a:lnTo>
                  <a:pt x="1350652" y="136037"/>
                </a:lnTo>
                <a:lnTo>
                  <a:pt x="1323984" y="118729"/>
                </a:lnTo>
                <a:lnTo>
                  <a:pt x="1289253" y="112717"/>
                </a:lnTo>
                <a:close/>
              </a:path>
              <a:path w="2072004" h="462914">
                <a:moveTo>
                  <a:pt x="1136211" y="112717"/>
                </a:moveTo>
                <a:lnTo>
                  <a:pt x="1112829" y="115457"/>
                </a:lnTo>
                <a:lnTo>
                  <a:pt x="1092727" y="123344"/>
                </a:lnTo>
                <a:lnTo>
                  <a:pt x="1076634" y="135878"/>
                </a:lnTo>
                <a:lnTo>
                  <a:pt x="1065277" y="152556"/>
                </a:lnTo>
                <a:lnTo>
                  <a:pt x="1096593" y="152556"/>
                </a:lnTo>
                <a:lnTo>
                  <a:pt x="1102452" y="148442"/>
                </a:lnTo>
                <a:lnTo>
                  <a:pt x="1128923" y="143325"/>
                </a:lnTo>
                <a:lnTo>
                  <a:pt x="1201350" y="143325"/>
                </a:lnTo>
                <a:lnTo>
                  <a:pt x="1200639" y="142027"/>
                </a:lnTo>
                <a:lnTo>
                  <a:pt x="1183763" y="126260"/>
                </a:lnTo>
                <a:lnTo>
                  <a:pt x="1162059" y="116231"/>
                </a:lnTo>
                <a:lnTo>
                  <a:pt x="1136211" y="112717"/>
                </a:lnTo>
                <a:close/>
              </a:path>
              <a:path w="2072004" h="462914">
                <a:moveTo>
                  <a:pt x="1537423" y="112717"/>
                </a:moveTo>
                <a:lnTo>
                  <a:pt x="1491526" y="121758"/>
                </a:lnTo>
                <a:lnTo>
                  <a:pt x="1455922" y="147151"/>
                </a:lnTo>
                <a:lnTo>
                  <a:pt x="1432890" y="186300"/>
                </a:lnTo>
                <a:lnTo>
                  <a:pt x="1424706" y="236608"/>
                </a:lnTo>
                <a:lnTo>
                  <a:pt x="1432996" y="287045"/>
                </a:lnTo>
                <a:lnTo>
                  <a:pt x="1456408" y="326004"/>
                </a:lnTo>
                <a:lnTo>
                  <a:pt x="1492756" y="351117"/>
                </a:lnTo>
                <a:lnTo>
                  <a:pt x="1539853" y="360014"/>
                </a:lnTo>
                <a:lnTo>
                  <a:pt x="1577764" y="355064"/>
                </a:lnTo>
                <a:lnTo>
                  <a:pt x="1608114" y="340458"/>
                </a:lnTo>
                <a:lnTo>
                  <a:pt x="1616628" y="331349"/>
                </a:lnTo>
                <a:lnTo>
                  <a:pt x="1540338" y="331349"/>
                </a:lnTo>
                <a:lnTo>
                  <a:pt x="1506382" y="325291"/>
                </a:lnTo>
                <a:lnTo>
                  <a:pt x="1480761" y="307663"/>
                </a:lnTo>
                <a:lnTo>
                  <a:pt x="1464159" y="279287"/>
                </a:lnTo>
                <a:lnTo>
                  <a:pt x="1457258" y="240981"/>
                </a:lnTo>
                <a:lnTo>
                  <a:pt x="1644310" y="240981"/>
                </a:lnTo>
                <a:lnTo>
                  <a:pt x="1644310" y="224462"/>
                </a:lnTo>
                <a:lnTo>
                  <a:pt x="1642987" y="216688"/>
                </a:lnTo>
                <a:lnTo>
                  <a:pt x="1458230" y="216688"/>
                </a:lnTo>
                <a:lnTo>
                  <a:pt x="1466612" y="186300"/>
                </a:lnTo>
                <a:lnTo>
                  <a:pt x="1507217" y="146658"/>
                </a:lnTo>
                <a:lnTo>
                  <a:pt x="1537423" y="141382"/>
                </a:lnTo>
                <a:lnTo>
                  <a:pt x="1611409" y="141382"/>
                </a:lnTo>
                <a:lnTo>
                  <a:pt x="1580975" y="120817"/>
                </a:lnTo>
                <a:lnTo>
                  <a:pt x="1537423" y="112717"/>
                </a:lnTo>
                <a:close/>
              </a:path>
              <a:path w="2072004" h="462914">
                <a:moveTo>
                  <a:pt x="1644310" y="283735"/>
                </a:moveTo>
                <a:lnTo>
                  <a:pt x="1612244" y="283735"/>
                </a:lnTo>
                <a:lnTo>
                  <a:pt x="1602717" y="304293"/>
                </a:lnTo>
                <a:lnTo>
                  <a:pt x="1587405" y="319202"/>
                </a:lnTo>
                <a:lnTo>
                  <a:pt x="1566536" y="328282"/>
                </a:lnTo>
                <a:lnTo>
                  <a:pt x="1540338" y="331349"/>
                </a:lnTo>
                <a:lnTo>
                  <a:pt x="1616628" y="331349"/>
                </a:lnTo>
                <a:lnTo>
                  <a:pt x="1630448" y="316561"/>
                </a:lnTo>
                <a:lnTo>
                  <a:pt x="1644310" y="283735"/>
                </a:lnTo>
                <a:close/>
              </a:path>
              <a:path w="2072004" h="462914">
                <a:moveTo>
                  <a:pt x="1611409" y="141382"/>
                </a:moveTo>
                <a:lnTo>
                  <a:pt x="1537423" y="141382"/>
                </a:lnTo>
                <a:lnTo>
                  <a:pt x="1567538" y="146794"/>
                </a:lnTo>
                <a:lnTo>
                  <a:pt x="1590685" y="162091"/>
                </a:lnTo>
                <a:lnTo>
                  <a:pt x="1605541" y="185860"/>
                </a:lnTo>
                <a:lnTo>
                  <a:pt x="1610787" y="216688"/>
                </a:lnTo>
                <a:lnTo>
                  <a:pt x="1642987" y="216688"/>
                </a:lnTo>
                <a:lnTo>
                  <a:pt x="1636559" y="178921"/>
                </a:lnTo>
                <a:lnTo>
                  <a:pt x="1614734" y="143629"/>
                </a:lnTo>
                <a:lnTo>
                  <a:pt x="1611409" y="141382"/>
                </a:lnTo>
                <a:close/>
              </a:path>
              <a:path w="2072004" h="462914">
                <a:moveTo>
                  <a:pt x="1727060" y="119033"/>
                </a:moveTo>
                <a:lnTo>
                  <a:pt x="1697909" y="119033"/>
                </a:lnTo>
                <a:lnTo>
                  <a:pt x="1697909" y="354184"/>
                </a:lnTo>
                <a:lnTo>
                  <a:pt x="1731433" y="354184"/>
                </a:lnTo>
                <a:lnTo>
                  <a:pt x="1731433" y="231264"/>
                </a:lnTo>
                <a:lnTo>
                  <a:pt x="1736436" y="195182"/>
                </a:lnTo>
                <a:lnTo>
                  <a:pt x="1751049" y="167435"/>
                </a:lnTo>
                <a:lnTo>
                  <a:pt x="1761037" y="159905"/>
                </a:lnTo>
                <a:lnTo>
                  <a:pt x="1731926" y="159905"/>
                </a:lnTo>
                <a:lnTo>
                  <a:pt x="1727132" y="119640"/>
                </a:lnTo>
                <a:lnTo>
                  <a:pt x="1727060" y="119033"/>
                </a:lnTo>
                <a:close/>
              </a:path>
              <a:path w="2072004" h="462914">
                <a:moveTo>
                  <a:pt x="1884587" y="143325"/>
                </a:moveTo>
                <a:lnTo>
                  <a:pt x="1806739" y="143325"/>
                </a:lnTo>
                <a:lnTo>
                  <a:pt x="1833082" y="147219"/>
                </a:lnTo>
                <a:lnTo>
                  <a:pt x="1853138" y="159905"/>
                </a:lnTo>
                <a:lnTo>
                  <a:pt x="1865907" y="182884"/>
                </a:lnTo>
                <a:lnTo>
                  <a:pt x="1870386" y="217660"/>
                </a:lnTo>
                <a:lnTo>
                  <a:pt x="1870386" y="354184"/>
                </a:lnTo>
                <a:lnTo>
                  <a:pt x="1903909" y="354184"/>
                </a:lnTo>
                <a:lnTo>
                  <a:pt x="1903909" y="210372"/>
                </a:lnTo>
                <a:lnTo>
                  <a:pt x="1898724" y="170107"/>
                </a:lnTo>
                <a:lnTo>
                  <a:pt x="1884587" y="143325"/>
                </a:lnTo>
                <a:close/>
              </a:path>
              <a:path w="2072004" h="462914">
                <a:moveTo>
                  <a:pt x="1812570" y="112717"/>
                </a:moveTo>
                <a:lnTo>
                  <a:pt x="1787806" y="115844"/>
                </a:lnTo>
                <a:lnTo>
                  <a:pt x="1765321" y="124984"/>
                </a:lnTo>
                <a:lnTo>
                  <a:pt x="1746297" y="139772"/>
                </a:lnTo>
                <a:lnTo>
                  <a:pt x="1731875" y="159905"/>
                </a:lnTo>
                <a:lnTo>
                  <a:pt x="1761037" y="159905"/>
                </a:lnTo>
                <a:lnTo>
                  <a:pt x="1774681" y="149618"/>
                </a:lnTo>
                <a:lnTo>
                  <a:pt x="1806739" y="143325"/>
                </a:lnTo>
                <a:lnTo>
                  <a:pt x="1884587" y="143325"/>
                </a:lnTo>
                <a:lnTo>
                  <a:pt x="1882471" y="139317"/>
                </a:lnTo>
                <a:lnTo>
                  <a:pt x="1854102" y="119640"/>
                </a:lnTo>
                <a:lnTo>
                  <a:pt x="1812570" y="112717"/>
                </a:lnTo>
                <a:close/>
              </a:path>
              <a:path w="2072004" h="462914">
                <a:moveTo>
                  <a:pt x="2024654" y="147212"/>
                </a:moveTo>
                <a:lnTo>
                  <a:pt x="1991616" y="147212"/>
                </a:lnTo>
                <a:lnTo>
                  <a:pt x="1991616" y="354184"/>
                </a:lnTo>
                <a:lnTo>
                  <a:pt x="2024654" y="354184"/>
                </a:lnTo>
                <a:lnTo>
                  <a:pt x="2024654" y="147212"/>
                </a:lnTo>
                <a:close/>
              </a:path>
              <a:path w="2072004" h="462914">
                <a:moveTo>
                  <a:pt x="2071782" y="119033"/>
                </a:moveTo>
                <a:lnTo>
                  <a:pt x="1944489" y="119033"/>
                </a:lnTo>
                <a:lnTo>
                  <a:pt x="1944489" y="147212"/>
                </a:lnTo>
                <a:lnTo>
                  <a:pt x="2071782" y="147212"/>
                </a:lnTo>
                <a:lnTo>
                  <a:pt x="2071782" y="119033"/>
                </a:lnTo>
                <a:close/>
              </a:path>
              <a:path w="2072004" h="462914">
                <a:moveTo>
                  <a:pt x="2024654" y="44698"/>
                </a:moveTo>
                <a:lnTo>
                  <a:pt x="1991616" y="44698"/>
                </a:lnTo>
                <a:lnTo>
                  <a:pt x="1991616" y="119033"/>
                </a:lnTo>
                <a:lnTo>
                  <a:pt x="2024654" y="119033"/>
                </a:lnTo>
                <a:lnTo>
                  <a:pt x="2024654" y="4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2430" y="2607250"/>
            <a:ext cx="14659239" cy="78426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0140" y="2146531"/>
            <a:ext cx="1853346" cy="80311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0140" y="2146531"/>
            <a:ext cx="5968404" cy="80311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3063" y="1340273"/>
            <a:ext cx="11517972" cy="86384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491827" y="1277447"/>
            <a:ext cx="3308985" cy="3434715"/>
            <a:chOff x="10491827" y="1277447"/>
            <a:chExt cx="3308985" cy="3434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1827" y="1277447"/>
              <a:ext cx="3308799" cy="343445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54652" y="1319331"/>
              <a:ext cx="3183255" cy="3308985"/>
            </a:xfrm>
            <a:custGeom>
              <a:avLst/>
              <a:gdLst/>
              <a:ahLst/>
              <a:cxnLst/>
              <a:rect l="l" t="t" r="r" b="b"/>
              <a:pathLst>
                <a:path w="3183255" h="3308985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3183149"/>
                  </a:lnTo>
                  <a:lnTo>
                    <a:pt x="9874" y="3232058"/>
                  </a:lnTo>
                  <a:lnTo>
                    <a:pt x="36802" y="3271997"/>
                  </a:lnTo>
                  <a:lnTo>
                    <a:pt x="76741" y="3298925"/>
                  </a:lnTo>
                  <a:lnTo>
                    <a:pt x="125650" y="3308799"/>
                  </a:lnTo>
                  <a:lnTo>
                    <a:pt x="3057498" y="3308799"/>
                  </a:lnTo>
                  <a:lnTo>
                    <a:pt x="3106407" y="3298925"/>
                  </a:lnTo>
                  <a:lnTo>
                    <a:pt x="3146346" y="3271997"/>
                  </a:lnTo>
                  <a:lnTo>
                    <a:pt x="3173274" y="3232058"/>
                  </a:lnTo>
                  <a:lnTo>
                    <a:pt x="3183149" y="3183149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652" y="1319331"/>
              <a:ext cx="3183149" cy="167534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554652" y="1319331"/>
              <a:ext cx="3183255" cy="1675764"/>
            </a:xfrm>
            <a:custGeom>
              <a:avLst/>
              <a:gdLst/>
              <a:ahLst/>
              <a:cxnLst/>
              <a:rect l="l" t="t" r="r" b="b"/>
              <a:pathLst>
                <a:path w="3183255" h="1675764">
                  <a:moveTo>
                    <a:pt x="3183149" y="0"/>
                  </a:moveTo>
                  <a:lnTo>
                    <a:pt x="0" y="0"/>
                  </a:lnTo>
                  <a:lnTo>
                    <a:pt x="0" y="1675341"/>
                  </a:lnTo>
                  <a:lnTo>
                    <a:pt x="3183149" y="1675341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554652" y="2994673"/>
              <a:ext cx="3183255" cy="1089025"/>
            </a:xfrm>
            <a:custGeom>
              <a:avLst/>
              <a:gdLst/>
              <a:ahLst/>
              <a:cxnLst/>
              <a:rect l="l" t="t" r="r" b="b"/>
              <a:pathLst>
                <a:path w="3183255" h="1089025">
                  <a:moveTo>
                    <a:pt x="3183149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3183149" y="108897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4074" y="3719782"/>
              <a:ext cx="2176409" cy="3393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9339" y="3213490"/>
              <a:ext cx="2531276" cy="3913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5953" y="4188354"/>
              <a:ext cx="167534" cy="16753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4651" y="1319331"/>
              <a:ext cx="3183149" cy="3308799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6303472" y="1225093"/>
            <a:ext cx="3308985" cy="3548379"/>
            <a:chOff x="6303472" y="1225093"/>
            <a:chExt cx="3308985" cy="3548379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3472" y="1225093"/>
              <a:ext cx="3308799" cy="35480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366298" y="1266977"/>
              <a:ext cx="3183255" cy="3422650"/>
            </a:xfrm>
            <a:custGeom>
              <a:avLst/>
              <a:gdLst/>
              <a:ahLst/>
              <a:cxnLst/>
              <a:rect l="l" t="t" r="r" b="b"/>
              <a:pathLst>
                <a:path w="3183254" h="3422650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3296786"/>
                  </a:lnTo>
                  <a:lnTo>
                    <a:pt x="9874" y="3345695"/>
                  </a:lnTo>
                  <a:lnTo>
                    <a:pt x="36802" y="3385635"/>
                  </a:lnTo>
                  <a:lnTo>
                    <a:pt x="76741" y="3412563"/>
                  </a:lnTo>
                  <a:lnTo>
                    <a:pt x="125650" y="3422437"/>
                  </a:lnTo>
                  <a:lnTo>
                    <a:pt x="3057498" y="3422437"/>
                  </a:lnTo>
                  <a:lnTo>
                    <a:pt x="3106407" y="3412563"/>
                  </a:lnTo>
                  <a:lnTo>
                    <a:pt x="3146346" y="3385635"/>
                  </a:lnTo>
                  <a:lnTo>
                    <a:pt x="3173274" y="3345695"/>
                  </a:lnTo>
                  <a:lnTo>
                    <a:pt x="3183149" y="3296786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6298" y="1266977"/>
              <a:ext cx="3183149" cy="178897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366298" y="1266977"/>
              <a:ext cx="3183255" cy="1789430"/>
            </a:xfrm>
            <a:custGeom>
              <a:avLst/>
              <a:gdLst/>
              <a:ahLst/>
              <a:cxnLst/>
              <a:rect l="l" t="t" r="r" b="b"/>
              <a:pathLst>
                <a:path w="3183254" h="1789430">
                  <a:moveTo>
                    <a:pt x="3183149" y="0"/>
                  </a:moveTo>
                  <a:lnTo>
                    <a:pt x="0" y="0"/>
                  </a:lnTo>
                  <a:lnTo>
                    <a:pt x="0" y="1788967"/>
                  </a:lnTo>
                  <a:lnTo>
                    <a:pt x="3183149" y="1788967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66298" y="3055944"/>
              <a:ext cx="3183255" cy="1089025"/>
            </a:xfrm>
            <a:custGeom>
              <a:avLst/>
              <a:gdLst/>
              <a:ahLst/>
              <a:cxnLst/>
              <a:rect l="l" t="t" r="r" b="b"/>
              <a:pathLst>
                <a:path w="3183254" h="1089025">
                  <a:moveTo>
                    <a:pt x="3183149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3183149" y="108897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4976" y="3274761"/>
              <a:ext cx="2159932" cy="39325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4753" y="3779506"/>
              <a:ext cx="2556870" cy="31479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599" y="4249625"/>
              <a:ext cx="167534" cy="16753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6298" y="1266977"/>
              <a:ext cx="3183149" cy="3422437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6303472" y="4900374"/>
            <a:ext cx="3308985" cy="4942840"/>
            <a:chOff x="6303472" y="4900374"/>
            <a:chExt cx="3308985" cy="4942840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3472" y="4900374"/>
              <a:ext cx="3308799" cy="494225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366298" y="4942258"/>
              <a:ext cx="3183255" cy="4817110"/>
            </a:xfrm>
            <a:custGeom>
              <a:avLst/>
              <a:gdLst/>
              <a:ahLst/>
              <a:cxnLst/>
              <a:rect l="l" t="t" r="r" b="b"/>
              <a:pathLst>
                <a:path w="3183254" h="4817109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4690956"/>
                  </a:lnTo>
                  <a:lnTo>
                    <a:pt x="9874" y="4739865"/>
                  </a:lnTo>
                  <a:lnTo>
                    <a:pt x="36802" y="4779805"/>
                  </a:lnTo>
                  <a:lnTo>
                    <a:pt x="76741" y="4806733"/>
                  </a:lnTo>
                  <a:lnTo>
                    <a:pt x="125650" y="4816607"/>
                  </a:lnTo>
                  <a:lnTo>
                    <a:pt x="3057498" y="4816607"/>
                  </a:lnTo>
                  <a:lnTo>
                    <a:pt x="3106407" y="4806733"/>
                  </a:lnTo>
                  <a:lnTo>
                    <a:pt x="3146346" y="4779805"/>
                  </a:lnTo>
                  <a:lnTo>
                    <a:pt x="3173274" y="4739865"/>
                  </a:lnTo>
                  <a:lnTo>
                    <a:pt x="3183149" y="4690956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6298" y="4942258"/>
              <a:ext cx="3183148" cy="31831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366298" y="4942258"/>
              <a:ext cx="3183255" cy="3183255"/>
            </a:xfrm>
            <a:custGeom>
              <a:avLst/>
              <a:gdLst/>
              <a:ahLst/>
              <a:cxnLst/>
              <a:rect l="l" t="t" r="r" b="b"/>
              <a:pathLst>
                <a:path w="3183254" h="3183254">
                  <a:moveTo>
                    <a:pt x="3183149" y="0"/>
                  </a:moveTo>
                  <a:lnTo>
                    <a:pt x="0" y="0"/>
                  </a:lnTo>
                  <a:lnTo>
                    <a:pt x="0" y="3183149"/>
                  </a:lnTo>
                  <a:lnTo>
                    <a:pt x="3183149" y="3183149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366298" y="8125407"/>
              <a:ext cx="3183255" cy="1089025"/>
            </a:xfrm>
            <a:custGeom>
              <a:avLst/>
              <a:gdLst/>
              <a:ahLst/>
              <a:cxnLst/>
              <a:rect l="l" t="t" r="r" b="b"/>
              <a:pathLst>
                <a:path w="3183254" h="1089025">
                  <a:moveTo>
                    <a:pt x="3183149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3183149" y="108897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1764" y="8344224"/>
              <a:ext cx="2651915" cy="39325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1079" y="8850515"/>
              <a:ext cx="2636363" cy="34089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599" y="9319088"/>
              <a:ext cx="167534" cy="16753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6298" y="4942258"/>
              <a:ext cx="3183149" cy="4816607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10491827" y="5015553"/>
            <a:ext cx="3308985" cy="4714875"/>
            <a:chOff x="10491827" y="5015553"/>
            <a:chExt cx="3308985" cy="4714875"/>
          </a:xfrm>
        </p:grpSpPr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91827" y="5015553"/>
              <a:ext cx="3308799" cy="471435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0554652" y="5057437"/>
              <a:ext cx="3183255" cy="4589145"/>
            </a:xfrm>
            <a:custGeom>
              <a:avLst/>
              <a:gdLst/>
              <a:ahLst/>
              <a:cxnLst/>
              <a:rect l="l" t="t" r="r" b="b"/>
              <a:pathLst>
                <a:path w="3183255" h="4589145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4463032"/>
                  </a:lnTo>
                  <a:lnTo>
                    <a:pt x="9874" y="4511940"/>
                  </a:lnTo>
                  <a:lnTo>
                    <a:pt x="36802" y="4551880"/>
                  </a:lnTo>
                  <a:lnTo>
                    <a:pt x="76741" y="4578808"/>
                  </a:lnTo>
                  <a:lnTo>
                    <a:pt x="125650" y="4588682"/>
                  </a:lnTo>
                  <a:lnTo>
                    <a:pt x="3057498" y="4588682"/>
                  </a:lnTo>
                  <a:lnTo>
                    <a:pt x="3106407" y="4578808"/>
                  </a:lnTo>
                  <a:lnTo>
                    <a:pt x="3146346" y="4551880"/>
                  </a:lnTo>
                  <a:lnTo>
                    <a:pt x="3173274" y="4511940"/>
                  </a:lnTo>
                  <a:lnTo>
                    <a:pt x="3183149" y="4463032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54652" y="5057437"/>
              <a:ext cx="3183149" cy="316464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54651" y="5057437"/>
              <a:ext cx="3183149" cy="4588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397650" y="3957994"/>
            <a:ext cx="3308985" cy="3434715"/>
            <a:chOff x="8397650" y="3957994"/>
            <a:chExt cx="3308985" cy="3434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650" y="3957994"/>
              <a:ext cx="3308799" cy="343445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460475" y="3999878"/>
              <a:ext cx="3183255" cy="3308985"/>
            </a:xfrm>
            <a:custGeom>
              <a:avLst/>
              <a:gdLst/>
              <a:ahLst/>
              <a:cxnLst/>
              <a:rect l="l" t="t" r="r" b="b"/>
              <a:pathLst>
                <a:path w="3183254" h="3308984">
                  <a:moveTo>
                    <a:pt x="305749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3183149"/>
                  </a:lnTo>
                  <a:lnTo>
                    <a:pt x="9874" y="3232058"/>
                  </a:lnTo>
                  <a:lnTo>
                    <a:pt x="36802" y="3271997"/>
                  </a:lnTo>
                  <a:lnTo>
                    <a:pt x="76741" y="3298925"/>
                  </a:lnTo>
                  <a:lnTo>
                    <a:pt x="125650" y="3308799"/>
                  </a:lnTo>
                  <a:lnTo>
                    <a:pt x="3057498" y="3308799"/>
                  </a:lnTo>
                  <a:lnTo>
                    <a:pt x="3106407" y="3298925"/>
                  </a:lnTo>
                  <a:lnTo>
                    <a:pt x="3146346" y="3271997"/>
                  </a:lnTo>
                  <a:lnTo>
                    <a:pt x="3173274" y="3232058"/>
                  </a:lnTo>
                  <a:lnTo>
                    <a:pt x="3183149" y="3183149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6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0475" y="3999878"/>
              <a:ext cx="3183149" cy="167534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460475" y="3999878"/>
              <a:ext cx="3183255" cy="1675764"/>
            </a:xfrm>
            <a:custGeom>
              <a:avLst/>
              <a:gdLst/>
              <a:ahLst/>
              <a:cxnLst/>
              <a:rect l="l" t="t" r="r" b="b"/>
              <a:pathLst>
                <a:path w="3183254" h="1675764">
                  <a:moveTo>
                    <a:pt x="3183149" y="0"/>
                  </a:moveTo>
                  <a:lnTo>
                    <a:pt x="0" y="0"/>
                  </a:lnTo>
                  <a:lnTo>
                    <a:pt x="0" y="1675341"/>
                  </a:lnTo>
                  <a:lnTo>
                    <a:pt x="3183149" y="1675341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460475" y="5675220"/>
              <a:ext cx="3183255" cy="1089025"/>
            </a:xfrm>
            <a:custGeom>
              <a:avLst/>
              <a:gdLst/>
              <a:ahLst/>
              <a:cxnLst/>
              <a:rect l="l" t="t" r="r" b="b"/>
              <a:pathLst>
                <a:path w="3183254" h="1089025">
                  <a:moveTo>
                    <a:pt x="3183149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3183149" y="1088972"/>
                  </a:lnTo>
                  <a:lnTo>
                    <a:pt x="318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1414" y="5893204"/>
              <a:ext cx="2454128" cy="39408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7384" y="6398782"/>
              <a:ext cx="2574234" cy="3424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776" y="6868901"/>
              <a:ext cx="167534" cy="16753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963078" y="6929807"/>
              <a:ext cx="847090" cy="111760"/>
            </a:xfrm>
            <a:custGeom>
              <a:avLst/>
              <a:gdLst/>
              <a:ahLst/>
              <a:cxnLst/>
              <a:rect l="l" t="t" r="r" b="b"/>
              <a:pathLst>
                <a:path w="847090" h="111759">
                  <a:moveTo>
                    <a:pt x="21462" y="1031"/>
                  </a:moveTo>
                  <a:lnTo>
                    <a:pt x="10441" y="1031"/>
                  </a:lnTo>
                  <a:lnTo>
                    <a:pt x="10441" y="75214"/>
                  </a:lnTo>
                  <a:lnTo>
                    <a:pt x="21849" y="75214"/>
                  </a:lnTo>
                  <a:lnTo>
                    <a:pt x="21849" y="26231"/>
                  </a:lnTo>
                  <a:lnTo>
                    <a:pt x="22577" y="22976"/>
                  </a:lnTo>
                  <a:lnTo>
                    <a:pt x="22670" y="22558"/>
                  </a:lnTo>
                  <a:lnTo>
                    <a:pt x="25957" y="16499"/>
                  </a:lnTo>
                  <a:lnTo>
                    <a:pt x="28197" y="14195"/>
                  </a:lnTo>
                  <a:lnTo>
                    <a:pt x="31136" y="12568"/>
                  </a:lnTo>
                  <a:lnTo>
                    <a:pt x="21462" y="12568"/>
                  </a:lnTo>
                  <a:lnTo>
                    <a:pt x="21462" y="1031"/>
                  </a:lnTo>
                  <a:close/>
                </a:path>
                <a:path w="847090" h="111759">
                  <a:moveTo>
                    <a:pt x="65011" y="10247"/>
                  </a:moveTo>
                  <a:lnTo>
                    <a:pt x="46082" y="10247"/>
                  </a:lnTo>
                  <a:lnTo>
                    <a:pt x="50239" y="11891"/>
                  </a:lnTo>
                  <a:lnTo>
                    <a:pt x="56298" y="18433"/>
                  </a:lnTo>
                  <a:lnTo>
                    <a:pt x="57812" y="22976"/>
                  </a:lnTo>
                  <a:lnTo>
                    <a:pt x="57812" y="75214"/>
                  </a:lnTo>
                  <a:lnTo>
                    <a:pt x="69220" y="75214"/>
                  </a:lnTo>
                  <a:lnTo>
                    <a:pt x="69220" y="21720"/>
                  </a:lnTo>
                  <a:lnTo>
                    <a:pt x="68173" y="16499"/>
                  </a:lnTo>
                  <a:lnTo>
                    <a:pt x="65011" y="10247"/>
                  </a:lnTo>
                  <a:close/>
                </a:path>
                <a:path w="847090" h="111759">
                  <a:moveTo>
                    <a:pt x="49112" y="0"/>
                  </a:moveTo>
                  <a:lnTo>
                    <a:pt x="38477" y="0"/>
                  </a:lnTo>
                  <a:lnTo>
                    <a:pt x="33901" y="1160"/>
                  </a:lnTo>
                  <a:lnTo>
                    <a:pt x="26811" y="5768"/>
                  </a:lnTo>
                  <a:lnTo>
                    <a:pt x="24169" y="8797"/>
                  </a:lnTo>
                  <a:lnTo>
                    <a:pt x="22429" y="12568"/>
                  </a:lnTo>
                  <a:lnTo>
                    <a:pt x="31136" y="12568"/>
                  </a:lnTo>
                  <a:lnTo>
                    <a:pt x="33901" y="11037"/>
                  </a:lnTo>
                  <a:lnTo>
                    <a:pt x="37156" y="10247"/>
                  </a:lnTo>
                  <a:lnTo>
                    <a:pt x="65011" y="10247"/>
                  </a:lnTo>
                  <a:lnTo>
                    <a:pt x="63984" y="8217"/>
                  </a:lnTo>
                  <a:lnTo>
                    <a:pt x="61051" y="5123"/>
                  </a:lnTo>
                  <a:lnTo>
                    <a:pt x="53510" y="1031"/>
                  </a:lnTo>
                  <a:lnTo>
                    <a:pt x="49112" y="0"/>
                  </a:lnTo>
                  <a:close/>
                </a:path>
                <a:path w="847090" h="111759">
                  <a:moveTo>
                    <a:pt x="101088" y="1031"/>
                  </a:moveTo>
                  <a:lnTo>
                    <a:pt x="90066" y="1031"/>
                  </a:lnTo>
                  <a:lnTo>
                    <a:pt x="90066" y="75214"/>
                  </a:lnTo>
                  <a:lnTo>
                    <a:pt x="101474" y="75214"/>
                  </a:lnTo>
                  <a:lnTo>
                    <a:pt x="101474" y="26231"/>
                  </a:lnTo>
                  <a:lnTo>
                    <a:pt x="102202" y="22976"/>
                  </a:lnTo>
                  <a:lnTo>
                    <a:pt x="102296" y="22558"/>
                  </a:lnTo>
                  <a:lnTo>
                    <a:pt x="105583" y="16499"/>
                  </a:lnTo>
                  <a:lnTo>
                    <a:pt x="107823" y="14195"/>
                  </a:lnTo>
                  <a:lnTo>
                    <a:pt x="110762" y="12568"/>
                  </a:lnTo>
                  <a:lnTo>
                    <a:pt x="101088" y="12568"/>
                  </a:lnTo>
                  <a:lnTo>
                    <a:pt x="101088" y="1031"/>
                  </a:lnTo>
                  <a:close/>
                </a:path>
                <a:path w="847090" h="111759">
                  <a:moveTo>
                    <a:pt x="144636" y="10247"/>
                  </a:moveTo>
                  <a:lnTo>
                    <a:pt x="125708" y="10247"/>
                  </a:lnTo>
                  <a:lnTo>
                    <a:pt x="129865" y="11891"/>
                  </a:lnTo>
                  <a:lnTo>
                    <a:pt x="135924" y="18433"/>
                  </a:lnTo>
                  <a:lnTo>
                    <a:pt x="137438" y="22976"/>
                  </a:lnTo>
                  <a:lnTo>
                    <a:pt x="137438" y="75214"/>
                  </a:lnTo>
                  <a:lnTo>
                    <a:pt x="148846" y="75214"/>
                  </a:lnTo>
                  <a:lnTo>
                    <a:pt x="148846" y="21720"/>
                  </a:lnTo>
                  <a:lnTo>
                    <a:pt x="147799" y="16499"/>
                  </a:lnTo>
                  <a:lnTo>
                    <a:pt x="144636" y="10247"/>
                  </a:lnTo>
                  <a:close/>
                </a:path>
                <a:path w="847090" h="111759">
                  <a:moveTo>
                    <a:pt x="128737" y="0"/>
                  </a:moveTo>
                  <a:lnTo>
                    <a:pt x="118103" y="0"/>
                  </a:lnTo>
                  <a:lnTo>
                    <a:pt x="113527" y="1160"/>
                  </a:lnTo>
                  <a:lnTo>
                    <a:pt x="106437" y="5768"/>
                  </a:lnTo>
                  <a:lnTo>
                    <a:pt x="103795" y="8797"/>
                  </a:lnTo>
                  <a:lnTo>
                    <a:pt x="102054" y="12568"/>
                  </a:lnTo>
                  <a:lnTo>
                    <a:pt x="110762" y="12568"/>
                  </a:lnTo>
                  <a:lnTo>
                    <a:pt x="113527" y="11037"/>
                  </a:lnTo>
                  <a:lnTo>
                    <a:pt x="116782" y="10247"/>
                  </a:lnTo>
                  <a:lnTo>
                    <a:pt x="144636" y="10247"/>
                  </a:lnTo>
                  <a:lnTo>
                    <a:pt x="143609" y="8217"/>
                  </a:lnTo>
                  <a:lnTo>
                    <a:pt x="140677" y="5123"/>
                  </a:lnTo>
                  <a:lnTo>
                    <a:pt x="133136" y="1031"/>
                  </a:lnTo>
                  <a:lnTo>
                    <a:pt x="128737" y="0"/>
                  </a:lnTo>
                  <a:close/>
                </a:path>
                <a:path w="847090" h="111759">
                  <a:moveTo>
                    <a:pt x="175759" y="102284"/>
                  </a:moveTo>
                  <a:lnTo>
                    <a:pt x="0" y="102284"/>
                  </a:lnTo>
                  <a:lnTo>
                    <a:pt x="0" y="111565"/>
                  </a:lnTo>
                  <a:lnTo>
                    <a:pt x="175759" y="111565"/>
                  </a:lnTo>
                  <a:lnTo>
                    <a:pt x="175759" y="102284"/>
                  </a:lnTo>
                  <a:close/>
                </a:path>
                <a:path w="847090" h="111759">
                  <a:moveTo>
                    <a:pt x="452092" y="102284"/>
                  </a:moveTo>
                  <a:lnTo>
                    <a:pt x="223688" y="102284"/>
                  </a:lnTo>
                  <a:lnTo>
                    <a:pt x="223688" y="111565"/>
                  </a:lnTo>
                  <a:lnTo>
                    <a:pt x="452092" y="111565"/>
                  </a:lnTo>
                  <a:lnTo>
                    <a:pt x="452092" y="102284"/>
                  </a:lnTo>
                  <a:close/>
                </a:path>
                <a:path w="847090" h="111759">
                  <a:moveTo>
                    <a:pt x="178393" y="83335"/>
                  </a:moveTo>
                  <a:lnTo>
                    <a:pt x="170453" y="88910"/>
                  </a:lnTo>
                  <a:lnTo>
                    <a:pt x="169325" y="89748"/>
                  </a:lnTo>
                  <a:lnTo>
                    <a:pt x="170852" y="92294"/>
                  </a:lnTo>
                  <a:lnTo>
                    <a:pt x="194152" y="104604"/>
                  </a:lnTo>
                  <a:lnTo>
                    <a:pt x="205592" y="104604"/>
                  </a:lnTo>
                  <a:lnTo>
                    <a:pt x="210973" y="103654"/>
                  </a:lnTo>
                  <a:lnTo>
                    <a:pt x="220673" y="99883"/>
                  </a:lnTo>
                  <a:lnTo>
                    <a:pt x="224540" y="96935"/>
                  </a:lnTo>
                  <a:lnTo>
                    <a:pt x="226124" y="94711"/>
                  </a:lnTo>
                  <a:lnTo>
                    <a:pt x="226238" y="94550"/>
                  </a:lnTo>
                  <a:lnTo>
                    <a:pt x="195183" y="94550"/>
                  </a:lnTo>
                  <a:lnTo>
                    <a:pt x="191557" y="93889"/>
                  </a:lnTo>
                  <a:lnTo>
                    <a:pt x="186047" y="91279"/>
                  </a:lnTo>
                  <a:lnTo>
                    <a:pt x="183888" y="89748"/>
                  </a:lnTo>
                  <a:lnTo>
                    <a:pt x="180729" y="86236"/>
                  </a:lnTo>
                  <a:lnTo>
                    <a:pt x="179424" y="84689"/>
                  </a:lnTo>
                  <a:lnTo>
                    <a:pt x="178393" y="83335"/>
                  </a:lnTo>
                  <a:close/>
                </a:path>
                <a:path w="847090" h="111759">
                  <a:moveTo>
                    <a:pt x="231759" y="61535"/>
                  </a:moveTo>
                  <a:lnTo>
                    <a:pt x="220351" y="61535"/>
                  </a:lnTo>
                  <a:lnTo>
                    <a:pt x="220351" y="82755"/>
                  </a:lnTo>
                  <a:lnTo>
                    <a:pt x="218401" y="87299"/>
                  </a:lnTo>
                  <a:lnTo>
                    <a:pt x="210603" y="93100"/>
                  </a:lnTo>
                  <a:lnTo>
                    <a:pt x="205656" y="94550"/>
                  </a:lnTo>
                  <a:lnTo>
                    <a:pt x="226238" y="94550"/>
                  </a:lnTo>
                  <a:lnTo>
                    <a:pt x="227408" y="92906"/>
                  </a:lnTo>
                  <a:lnTo>
                    <a:pt x="230309" y="88910"/>
                  </a:lnTo>
                  <a:lnTo>
                    <a:pt x="231759" y="83722"/>
                  </a:lnTo>
                  <a:lnTo>
                    <a:pt x="231759" y="61535"/>
                  </a:lnTo>
                  <a:close/>
                </a:path>
                <a:path w="847090" h="111759">
                  <a:moveTo>
                    <a:pt x="337894" y="0"/>
                  </a:moveTo>
                  <a:lnTo>
                    <a:pt x="324488" y="0"/>
                  </a:lnTo>
                  <a:lnTo>
                    <a:pt x="318607" y="1595"/>
                  </a:lnTo>
                  <a:lnTo>
                    <a:pt x="308521" y="7975"/>
                  </a:lnTo>
                  <a:lnTo>
                    <a:pt x="304589" y="12455"/>
                  </a:lnTo>
                  <a:lnTo>
                    <a:pt x="301753" y="18223"/>
                  </a:lnTo>
                  <a:lnTo>
                    <a:pt x="299051" y="23782"/>
                  </a:lnTo>
                  <a:lnTo>
                    <a:pt x="298950" y="23992"/>
                  </a:lnTo>
                  <a:lnTo>
                    <a:pt x="297548" y="30743"/>
                  </a:lnTo>
                  <a:lnTo>
                    <a:pt x="297548" y="46147"/>
                  </a:lnTo>
                  <a:lnTo>
                    <a:pt x="324488" y="76761"/>
                  </a:lnTo>
                  <a:lnTo>
                    <a:pt x="337894" y="76761"/>
                  </a:lnTo>
                  <a:lnTo>
                    <a:pt x="343582" y="75214"/>
                  </a:lnTo>
                  <a:lnTo>
                    <a:pt x="344218" y="74876"/>
                  </a:lnTo>
                  <a:lnTo>
                    <a:pt x="353846" y="68785"/>
                  </a:lnTo>
                  <a:lnTo>
                    <a:pt x="355847" y="66513"/>
                  </a:lnTo>
                  <a:lnTo>
                    <a:pt x="326100" y="66513"/>
                  </a:lnTo>
                  <a:lnTo>
                    <a:pt x="321910" y="65208"/>
                  </a:lnTo>
                  <a:lnTo>
                    <a:pt x="315336" y="59988"/>
                  </a:lnTo>
                  <a:lnTo>
                    <a:pt x="312903" y="56556"/>
                  </a:lnTo>
                  <a:lnTo>
                    <a:pt x="309745" y="48048"/>
                  </a:lnTo>
                  <a:lnTo>
                    <a:pt x="308956" y="43440"/>
                  </a:lnTo>
                  <a:lnTo>
                    <a:pt x="308956" y="33514"/>
                  </a:lnTo>
                  <a:lnTo>
                    <a:pt x="326100" y="10247"/>
                  </a:lnTo>
                  <a:lnTo>
                    <a:pt x="355840" y="10247"/>
                  </a:lnTo>
                  <a:lnTo>
                    <a:pt x="353846" y="7975"/>
                  </a:lnTo>
                  <a:lnTo>
                    <a:pt x="343759" y="1595"/>
                  </a:lnTo>
                  <a:lnTo>
                    <a:pt x="337894" y="0"/>
                  </a:lnTo>
                  <a:close/>
                </a:path>
                <a:path w="847090" h="111759">
                  <a:moveTo>
                    <a:pt x="393657" y="966"/>
                  </a:moveTo>
                  <a:lnTo>
                    <a:pt x="382249" y="966"/>
                  </a:lnTo>
                  <a:lnTo>
                    <a:pt x="382249" y="54461"/>
                  </a:lnTo>
                  <a:lnTo>
                    <a:pt x="383204" y="59311"/>
                  </a:lnTo>
                  <a:lnTo>
                    <a:pt x="383280" y="59698"/>
                  </a:lnTo>
                  <a:lnTo>
                    <a:pt x="401585" y="76181"/>
                  </a:lnTo>
                  <a:lnTo>
                    <a:pt x="411832" y="76181"/>
                  </a:lnTo>
                  <a:lnTo>
                    <a:pt x="416473" y="74876"/>
                  </a:lnTo>
                  <a:lnTo>
                    <a:pt x="423820" y="69623"/>
                  </a:lnTo>
                  <a:lnTo>
                    <a:pt x="426446" y="66513"/>
                  </a:lnTo>
                  <a:lnTo>
                    <a:pt x="427085" y="65208"/>
                  </a:lnTo>
                  <a:lnTo>
                    <a:pt x="405279" y="65208"/>
                  </a:lnTo>
                  <a:lnTo>
                    <a:pt x="401262" y="63549"/>
                  </a:lnTo>
                  <a:lnTo>
                    <a:pt x="395172" y="57104"/>
                  </a:lnTo>
                  <a:lnTo>
                    <a:pt x="393680" y="52850"/>
                  </a:lnTo>
                  <a:lnTo>
                    <a:pt x="393657" y="966"/>
                  </a:lnTo>
                  <a:close/>
                </a:path>
                <a:path w="847090" h="111759">
                  <a:moveTo>
                    <a:pt x="263662" y="966"/>
                  </a:moveTo>
                  <a:lnTo>
                    <a:pt x="252641" y="966"/>
                  </a:lnTo>
                  <a:lnTo>
                    <a:pt x="252641" y="75214"/>
                  </a:lnTo>
                  <a:lnTo>
                    <a:pt x="264049" y="75214"/>
                  </a:lnTo>
                  <a:lnTo>
                    <a:pt x="264049" y="24878"/>
                  </a:lnTo>
                  <a:lnTo>
                    <a:pt x="264855" y="21897"/>
                  </a:lnTo>
                  <a:lnTo>
                    <a:pt x="268110" y="16644"/>
                  </a:lnTo>
                  <a:lnTo>
                    <a:pt x="270333" y="14582"/>
                  </a:lnTo>
                  <a:lnTo>
                    <a:pt x="274851" y="12181"/>
                  </a:lnTo>
                  <a:lnTo>
                    <a:pt x="263662" y="12181"/>
                  </a:lnTo>
                  <a:lnTo>
                    <a:pt x="263662" y="966"/>
                  </a:lnTo>
                  <a:close/>
                </a:path>
                <a:path w="847090" h="111759">
                  <a:moveTo>
                    <a:pt x="440449" y="62840"/>
                  </a:moveTo>
                  <a:lnTo>
                    <a:pt x="429041" y="62840"/>
                  </a:lnTo>
                  <a:lnTo>
                    <a:pt x="429041" y="75214"/>
                  </a:lnTo>
                  <a:lnTo>
                    <a:pt x="440449" y="75214"/>
                  </a:lnTo>
                  <a:lnTo>
                    <a:pt x="440449" y="62840"/>
                  </a:lnTo>
                  <a:close/>
                </a:path>
                <a:path w="847090" h="111759">
                  <a:moveTo>
                    <a:pt x="202756" y="0"/>
                  </a:moveTo>
                  <a:lnTo>
                    <a:pt x="191670" y="0"/>
                  </a:lnTo>
                  <a:lnTo>
                    <a:pt x="186110" y="1595"/>
                  </a:lnTo>
                  <a:lnTo>
                    <a:pt x="176580" y="7830"/>
                  </a:lnTo>
                  <a:lnTo>
                    <a:pt x="172891" y="12181"/>
                  </a:lnTo>
                  <a:lnTo>
                    <a:pt x="167549" y="23476"/>
                  </a:lnTo>
                  <a:lnTo>
                    <a:pt x="166212" y="30098"/>
                  </a:lnTo>
                  <a:lnTo>
                    <a:pt x="166212" y="45438"/>
                  </a:lnTo>
                  <a:lnTo>
                    <a:pt x="191735" y="74054"/>
                  </a:lnTo>
                  <a:lnTo>
                    <a:pt x="202562" y="74054"/>
                  </a:lnTo>
                  <a:lnTo>
                    <a:pt x="217858" y="63806"/>
                  </a:lnTo>
                  <a:lnTo>
                    <a:pt x="194506" y="63806"/>
                  </a:lnTo>
                  <a:lnTo>
                    <a:pt x="191031" y="62840"/>
                  </a:lnTo>
                  <a:lnTo>
                    <a:pt x="190720" y="62840"/>
                  </a:lnTo>
                  <a:lnTo>
                    <a:pt x="187287" y="60471"/>
                  </a:lnTo>
                  <a:lnTo>
                    <a:pt x="177675" y="32161"/>
                  </a:lnTo>
                  <a:lnTo>
                    <a:pt x="178409" y="27907"/>
                  </a:lnTo>
                  <a:lnTo>
                    <a:pt x="179908" y="23992"/>
                  </a:lnTo>
                  <a:lnTo>
                    <a:pt x="181600" y="19657"/>
                  </a:lnTo>
                  <a:lnTo>
                    <a:pt x="184000" y="16370"/>
                  </a:lnTo>
                  <a:lnTo>
                    <a:pt x="190245" y="11601"/>
                  </a:lnTo>
                  <a:lnTo>
                    <a:pt x="189989" y="11601"/>
                  </a:lnTo>
                  <a:lnTo>
                    <a:pt x="194442" y="10247"/>
                  </a:lnTo>
                  <a:lnTo>
                    <a:pt x="217851" y="10247"/>
                  </a:lnTo>
                  <a:lnTo>
                    <a:pt x="217547" y="9828"/>
                  </a:lnTo>
                  <a:lnTo>
                    <a:pt x="216113" y="7975"/>
                  </a:lnTo>
                  <a:lnTo>
                    <a:pt x="214486" y="5800"/>
                  </a:lnTo>
                  <a:lnTo>
                    <a:pt x="212295" y="3995"/>
                  </a:lnTo>
                  <a:lnTo>
                    <a:pt x="209427" y="2416"/>
                  </a:lnTo>
                  <a:lnTo>
                    <a:pt x="206591" y="805"/>
                  </a:lnTo>
                  <a:lnTo>
                    <a:pt x="202756" y="0"/>
                  </a:lnTo>
                  <a:close/>
                </a:path>
                <a:path w="847090" h="111759">
                  <a:moveTo>
                    <a:pt x="355840" y="10247"/>
                  </a:moveTo>
                  <a:lnTo>
                    <a:pt x="336283" y="10247"/>
                  </a:lnTo>
                  <a:lnTo>
                    <a:pt x="339195" y="11166"/>
                  </a:lnTo>
                  <a:lnTo>
                    <a:pt x="340513" y="11601"/>
                  </a:lnTo>
                  <a:lnTo>
                    <a:pt x="347047" y="16854"/>
                  </a:lnTo>
                  <a:lnTo>
                    <a:pt x="349480" y="20318"/>
                  </a:lnTo>
                  <a:lnTo>
                    <a:pt x="352638" y="28890"/>
                  </a:lnTo>
                  <a:lnTo>
                    <a:pt x="353427" y="33514"/>
                  </a:lnTo>
                  <a:lnTo>
                    <a:pt x="353427" y="43440"/>
                  </a:lnTo>
                  <a:lnTo>
                    <a:pt x="352778" y="47226"/>
                  </a:lnTo>
                  <a:lnTo>
                    <a:pt x="352698" y="47694"/>
                  </a:lnTo>
                  <a:lnTo>
                    <a:pt x="352638" y="48048"/>
                  </a:lnTo>
                  <a:lnTo>
                    <a:pt x="349569" y="56314"/>
                  </a:lnTo>
                  <a:lnTo>
                    <a:pt x="349480" y="56556"/>
                  </a:lnTo>
                  <a:lnTo>
                    <a:pt x="347047" y="59988"/>
                  </a:lnTo>
                  <a:lnTo>
                    <a:pt x="340472" y="65208"/>
                  </a:lnTo>
                  <a:lnTo>
                    <a:pt x="336283" y="66513"/>
                  </a:lnTo>
                  <a:lnTo>
                    <a:pt x="355847" y="66513"/>
                  </a:lnTo>
                  <a:lnTo>
                    <a:pt x="357607" y="64515"/>
                  </a:lnTo>
                  <a:lnTo>
                    <a:pt x="358030" y="63806"/>
                  </a:lnTo>
                  <a:lnTo>
                    <a:pt x="363417" y="52850"/>
                  </a:lnTo>
                  <a:lnTo>
                    <a:pt x="364835" y="46147"/>
                  </a:lnTo>
                  <a:lnTo>
                    <a:pt x="364835" y="30743"/>
                  </a:lnTo>
                  <a:lnTo>
                    <a:pt x="363417" y="23992"/>
                  </a:lnTo>
                  <a:lnTo>
                    <a:pt x="357778" y="12455"/>
                  </a:lnTo>
                  <a:lnTo>
                    <a:pt x="355840" y="10247"/>
                  </a:lnTo>
                  <a:close/>
                </a:path>
                <a:path w="847090" h="111759">
                  <a:moveTo>
                    <a:pt x="440449" y="966"/>
                  </a:moveTo>
                  <a:lnTo>
                    <a:pt x="429041" y="966"/>
                  </a:lnTo>
                  <a:lnTo>
                    <a:pt x="429041" y="49498"/>
                  </a:lnTo>
                  <a:lnTo>
                    <a:pt x="428150" y="52850"/>
                  </a:lnTo>
                  <a:lnTo>
                    <a:pt x="428026" y="53317"/>
                  </a:lnTo>
                  <a:lnTo>
                    <a:pt x="425996" y="56314"/>
                  </a:lnTo>
                  <a:lnTo>
                    <a:pt x="423998" y="59311"/>
                  </a:lnTo>
                  <a:lnTo>
                    <a:pt x="421516" y="61535"/>
                  </a:lnTo>
                  <a:lnTo>
                    <a:pt x="415455" y="64515"/>
                  </a:lnTo>
                  <a:lnTo>
                    <a:pt x="415298" y="64515"/>
                  </a:lnTo>
                  <a:lnTo>
                    <a:pt x="412542" y="65208"/>
                  </a:lnTo>
                  <a:lnTo>
                    <a:pt x="427085" y="65208"/>
                  </a:lnTo>
                  <a:lnTo>
                    <a:pt x="428178" y="62840"/>
                  </a:lnTo>
                  <a:lnTo>
                    <a:pt x="440449" y="62840"/>
                  </a:lnTo>
                  <a:lnTo>
                    <a:pt x="440449" y="966"/>
                  </a:lnTo>
                  <a:close/>
                </a:path>
                <a:path w="847090" h="111759">
                  <a:moveTo>
                    <a:pt x="217851" y="10247"/>
                  </a:moveTo>
                  <a:lnTo>
                    <a:pt x="203916" y="10247"/>
                  </a:lnTo>
                  <a:lnTo>
                    <a:pt x="208465" y="11601"/>
                  </a:lnTo>
                  <a:lnTo>
                    <a:pt x="208078" y="11601"/>
                  </a:lnTo>
                  <a:lnTo>
                    <a:pt x="214131" y="16048"/>
                  </a:lnTo>
                  <a:lnTo>
                    <a:pt x="216516" y="19254"/>
                  </a:lnTo>
                  <a:lnTo>
                    <a:pt x="219739" y="27440"/>
                  </a:lnTo>
                  <a:lnTo>
                    <a:pt x="220544" y="32161"/>
                  </a:lnTo>
                  <a:lnTo>
                    <a:pt x="220466" y="43440"/>
                  </a:lnTo>
                  <a:lnTo>
                    <a:pt x="219804" y="47226"/>
                  </a:lnTo>
                  <a:lnTo>
                    <a:pt x="219723" y="47694"/>
                  </a:lnTo>
                  <a:lnTo>
                    <a:pt x="216436" y="55557"/>
                  </a:lnTo>
                  <a:lnTo>
                    <a:pt x="214010" y="58586"/>
                  </a:lnTo>
                  <a:lnTo>
                    <a:pt x="207597" y="62840"/>
                  </a:lnTo>
                  <a:lnTo>
                    <a:pt x="207421" y="62840"/>
                  </a:lnTo>
                  <a:lnTo>
                    <a:pt x="203851" y="63806"/>
                  </a:lnTo>
                  <a:lnTo>
                    <a:pt x="217858" y="63806"/>
                  </a:lnTo>
                  <a:lnTo>
                    <a:pt x="218546" y="62840"/>
                  </a:lnTo>
                  <a:lnTo>
                    <a:pt x="219354" y="61535"/>
                  </a:lnTo>
                  <a:lnTo>
                    <a:pt x="231759" y="61535"/>
                  </a:lnTo>
                  <a:lnTo>
                    <a:pt x="231759" y="12761"/>
                  </a:lnTo>
                  <a:lnTo>
                    <a:pt x="219578" y="12761"/>
                  </a:lnTo>
                  <a:lnTo>
                    <a:pt x="218824" y="11601"/>
                  </a:lnTo>
                  <a:lnTo>
                    <a:pt x="217851" y="10247"/>
                  </a:lnTo>
                  <a:close/>
                </a:path>
                <a:path w="847090" h="111759">
                  <a:moveTo>
                    <a:pt x="231759" y="966"/>
                  </a:moveTo>
                  <a:lnTo>
                    <a:pt x="220738" y="966"/>
                  </a:lnTo>
                  <a:lnTo>
                    <a:pt x="220738" y="12761"/>
                  </a:lnTo>
                  <a:lnTo>
                    <a:pt x="231759" y="12761"/>
                  </a:lnTo>
                  <a:lnTo>
                    <a:pt x="231759" y="966"/>
                  </a:lnTo>
                  <a:close/>
                </a:path>
                <a:path w="847090" h="111759">
                  <a:moveTo>
                    <a:pt x="289765" y="0"/>
                  </a:moveTo>
                  <a:lnTo>
                    <a:pt x="278649" y="0"/>
                  </a:lnTo>
                  <a:lnTo>
                    <a:pt x="275303" y="966"/>
                  </a:lnTo>
                  <a:lnTo>
                    <a:pt x="268238" y="5526"/>
                  </a:lnTo>
                  <a:lnTo>
                    <a:pt x="265789" y="8507"/>
                  </a:lnTo>
                  <a:lnTo>
                    <a:pt x="264436" y="12181"/>
                  </a:lnTo>
                  <a:lnTo>
                    <a:pt x="274851" y="12181"/>
                  </a:lnTo>
                  <a:lnTo>
                    <a:pt x="275942" y="11601"/>
                  </a:lnTo>
                  <a:lnTo>
                    <a:pt x="278715" y="10940"/>
                  </a:lnTo>
                  <a:lnTo>
                    <a:pt x="289765" y="10940"/>
                  </a:lnTo>
                  <a:lnTo>
                    <a:pt x="289765" y="0"/>
                  </a:lnTo>
                  <a:close/>
                </a:path>
                <a:path w="847090" h="111759">
                  <a:moveTo>
                    <a:pt x="289765" y="10940"/>
                  </a:moveTo>
                  <a:lnTo>
                    <a:pt x="285753" y="10940"/>
                  </a:lnTo>
                  <a:lnTo>
                    <a:pt x="287107" y="11166"/>
                  </a:lnTo>
                  <a:lnTo>
                    <a:pt x="287311" y="11166"/>
                  </a:lnTo>
                  <a:lnTo>
                    <a:pt x="289969" y="11601"/>
                  </a:lnTo>
                  <a:lnTo>
                    <a:pt x="289765" y="11601"/>
                  </a:lnTo>
                  <a:lnTo>
                    <a:pt x="289765" y="10940"/>
                  </a:lnTo>
                  <a:close/>
                </a:path>
                <a:path w="847090" h="111759">
                  <a:moveTo>
                    <a:pt x="846928" y="102294"/>
                  </a:moveTo>
                  <a:lnTo>
                    <a:pt x="482025" y="102294"/>
                  </a:lnTo>
                  <a:lnTo>
                    <a:pt x="482025" y="111565"/>
                  </a:lnTo>
                  <a:lnTo>
                    <a:pt x="846928" y="111565"/>
                  </a:lnTo>
                  <a:lnTo>
                    <a:pt x="846928" y="102294"/>
                  </a:lnTo>
                  <a:close/>
                </a:path>
                <a:path w="847090" h="111759">
                  <a:moveTo>
                    <a:pt x="472364" y="1202"/>
                  </a:moveTo>
                  <a:lnTo>
                    <a:pt x="461343" y="1202"/>
                  </a:lnTo>
                  <a:lnTo>
                    <a:pt x="461343" y="103183"/>
                  </a:lnTo>
                  <a:lnTo>
                    <a:pt x="472751" y="103183"/>
                  </a:lnTo>
                  <a:lnTo>
                    <a:pt x="472751" y="64067"/>
                  </a:lnTo>
                  <a:lnTo>
                    <a:pt x="483629" y="64067"/>
                  </a:lnTo>
                  <a:lnTo>
                    <a:pt x="472558" y="32571"/>
                  </a:lnTo>
                  <a:lnTo>
                    <a:pt x="473279" y="28253"/>
                  </a:lnTo>
                  <a:lnTo>
                    <a:pt x="473363" y="27745"/>
                  </a:lnTo>
                  <a:lnTo>
                    <a:pt x="476586" y="19363"/>
                  </a:lnTo>
                  <a:lnTo>
                    <a:pt x="478971" y="16188"/>
                  </a:lnTo>
                  <a:lnTo>
                    <a:pt x="482129" y="13902"/>
                  </a:lnTo>
                  <a:lnTo>
                    <a:pt x="483458" y="12886"/>
                  </a:lnTo>
                  <a:lnTo>
                    <a:pt x="472364" y="12886"/>
                  </a:lnTo>
                  <a:lnTo>
                    <a:pt x="472364" y="1202"/>
                  </a:lnTo>
                  <a:close/>
                </a:path>
                <a:path w="847090" h="111759">
                  <a:moveTo>
                    <a:pt x="483629" y="64067"/>
                  </a:moveTo>
                  <a:lnTo>
                    <a:pt x="473870" y="64067"/>
                  </a:lnTo>
                  <a:lnTo>
                    <a:pt x="474641" y="65337"/>
                  </a:lnTo>
                  <a:lnTo>
                    <a:pt x="490604" y="76767"/>
                  </a:lnTo>
                  <a:lnTo>
                    <a:pt x="501561" y="76767"/>
                  </a:lnTo>
                  <a:lnTo>
                    <a:pt x="507023" y="75243"/>
                  </a:lnTo>
                  <a:lnTo>
                    <a:pt x="511760" y="72195"/>
                  </a:lnTo>
                  <a:lnTo>
                    <a:pt x="516498" y="69020"/>
                  </a:lnTo>
                  <a:lnTo>
                    <a:pt x="518509" y="66607"/>
                  </a:lnTo>
                  <a:lnTo>
                    <a:pt x="489251" y="66607"/>
                  </a:lnTo>
                  <a:lnTo>
                    <a:pt x="485384" y="65337"/>
                  </a:lnTo>
                  <a:lnTo>
                    <a:pt x="483629" y="64067"/>
                  </a:lnTo>
                  <a:close/>
                </a:path>
                <a:path w="847090" h="111759">
                  <a:moveTo>
                    <a:pt x="616969" y="59"/>
                  </a:moveTo>
                  <a:lnTo>
                    <a:pt x="605046" y="59"/>
                  </a:lnTo>
                  <a:lnTo>
                    <a:pt x="599181" y="1710"/>
                  </a:lnTo>
                  <a:lnTo>
                    <a:pt x="589158" y="8187"/>
                  </a:lnTo>
                  <a:lnTo>
                    <a:pt x="585259" y="12759"/>
                  </a:lnTo>
                  <a:lnTo>
                    <a:pt x="579929" y="23808"/>
                  </a:lnTo>
                  <a:lnTo>
                    <a:pt x="579807" y="24062"/>
                  </a:lnTo>
                  <a:lnTo>
                    <a:pt x="579684" y="24316"/>
                  </a:lnTo>
                  <a:lnTo>
                    <a:pt x="578403" y="30539"/>
                  </a:lnTo>
                  <a:lnTo>
                    <a:pt x="578350" y="46160"/>
                  </a:lnTo>
                  <a:lnTo>
                    <a:pt x="579652" y="52510"/>
                  </a:lnTo>
                  <a:lnTo>
                    <a:pt x="585066" y="64067"/>
                  </a:lnTo>
                  <a:lnTo>
                    <a:pt x="588933" y="68639"/>
                  </a:lnTo>
                  <a:lnTo>
                    <a:pt x="598987" y="75243"/>
                  </a:lnTo>
                  <a:lnTo>
                    <a:pt x="604981" y="76767"/>
                  </a:lnTo>
                  <a:lnTo>
                    <a:pt x="617420" y="76767"/>
                  </a:lnTo>
                  <a:lnTo>
                    <a:pt x="635495" y="66607"/>
                  </a:lnTo>
                  <a:lnTo>
                    <a:pt x="607430" y="66607"/>
                  </a:lnTo>
                  <a:lnTo>
                    <a:pt x="603499" y="65464"/>
                  </a:lnTo>
                  <a:lnTo>
                    <a:pt x="589706" y="43874"/>
                  </a:lnTo>
                  <a:lnTo>
                    <a:pt x="589706" y="32571"/>
                  </a:lnTo>
                  <a:lnTo>
                    <a:pt x="590507" y="28253"/>
                  </a:lnTo>
                  <a:lnTo>
                    <a:pt x="590625" y="27618"/>
                  </a:lnTo>
                  <a:lnTo>
                    <a:pt x="594331" y="19363"/>
                  </a:lnTo>
                  <a:lnTo>
                    <a:pt x="596825" y="16188"/>
                  </a:lnTo>
                  <a:lnTo>
                    <a:pt x="599148" y="14537"/>
                  </a:lnTo>
                  <a:lnTo>
                    <a:pt x="603410" y="11616"/>
                  </a:lnTo>
                  <a:lnTo>
                    <a:pt x="603162" y="11616"/>
                  </a:lnTo>
                  <a:lnTo>
                    <a:pt x="607062" y="10473"/>
                  </a:lnTo>
                  <a:lnTo>
                    <a:pt x="635722" y="10473"/>
                  </a:lnTo>
                  <a:lnTo>
                    <a:pt x="633485" y="7552"/>
                  </a:lnTo>
                  <a:lnTo>
                    <a:pt x="630053" y="4885"/>
                  </a:lnTo>
                  <a:lnTo>
                    <a:pt x="621953" y="1202"/>
                  </a:lnTo>
                  <a:lnTo>
                    <a:pt x="622262" y="1202"/>
                  </a:lnTo>
                  <a:lnTo>
                    <a:pt x="616969" y="59"/>
                  </a:lnTo>
                  <a:close/>
                </a:path>
                <a:path w="847090" h="111759">
                  <a:moveTo>
                    <a:pt x="694682" y="59"/>
                  </a:moveTo>
                  <a:lnTo>
                    <a:pt x="681276" y="59"/>
                  </a:lnTo>
                  <a:lnTo>
                    <a:pt x="675395" y="1710"/>
                  </a:lnTo>
                  <a:lnTo>
                    <a:pt x="655861" y="23808"/>
                  </a:lnTo>
                  <a:lnTo>
                    <a:pt x="655737" y="24062"/>
                  </a:lnTo>
                  <a:lnTo>
                    <a:pt x="654388" y="30539"/>
                  </a:lnTo>
                  <a:lnTo>
                    <a:pt x="654335" y="46160"/>
                  </a:lnTo>
                  <a:lnTo>
                    <a:pt x="655657" y="52510"/>
                  </a:lnTo>
                  <a:lnTo>
                    <a:pt x="681276" y="76767"/>
                  </a:lnTo>
                  <a:lnTo>
                    <a:pt x="694682" y="76767"/>
                  </a:lnTo>
                  <a:lnTo>
                    <a:pt x="700547" y="75243"/>
                  </a:lnTo>
                  <a:lnTo>
                    <a:pt x="710432" y="69020"/>
                  </a:lnTo>
                  <a:lnTo>
                    <a:pt x="710858" y="68639"/>
                  </a:lnTo>
                  <a:lnTo>
                    <a:pt x="712655" y="66607"/>
                  </a:lnTo>
                  <a:lnTo>
                    <a:pt x="682887" y="66607"/>
                  </a:lnTo>
                  <a:lnTo>
                    <a:pt x="679079" y="65337"/>
                  </a:lnTo>
                  <a:lnTo>
                    <a:pt x="678858" y="65337"/>
                  </a:lnTo>
                  <a:lnTo>
                    <a:pt x="672124" y="60003"/>
                  </a:lnTo>
                  <a:lnTo>
                    <a:pt x="669691" y="56574"/>
                  </a:lnTo>
                  <a:lnTo>
                    <a:pt x="666580" y="48192"/>
                  </a:lnTo>
                  <a:lnTo>
                    <a:pt x="666203" y="46160"/>
                  </a:lnTo>
                  <a:lnTo>
                    <a:pt x="665809" y="43874"/>
                  </a:lnTo>
                  <a:lnTo>
                    <a:pt x="665918" y="32571"/>
                  </a:lnTo>
                  <a:lnTo>
                    <a:pt x="682468" y="10473"/>
                  </a:lnTo>
                  <a:lnTo>
                    <a:pt x="712768" y="10473"/>
                  </a:lnTo>
                  <a:lnTo>
                    <a:pt x="710746" y="8187"/>
                  </a:lnTo>
                  <a:lnTo>
                    <a:pt x="709826" y="7552"/>
                  </a:lnTo>
                  <a:lnTo>
                    <a:pt x="700547" y="1710"/>
                  </a:lnTo>
                  <a:lnTo>
                    <a:pt x="694682" y="59"/>
                  </a:lnTo>
                  <a:close/>
                </a:path>
                <a:path w="847090" h="111759">
                  <a:moveTo>
                    <a:pt x="554991" y="58606"/>
                  </a:moveTo>
                  <a:lnTo>
                    <a:pt x="550222" y="58606"/>
                  </a:lnTo>
                  <a:lnTo>
                    <a:pt x="548175" y="59495"/>
                  </a:lnTo>
                  <a:lnTo>
                    <a:pt x="544759" y="62924"/>
                  </a:lnTo>
                  <a:lnTo>
                    <a:pt x="543905" y="64956"/>
                  </a:lnTo>
                  <a:lnTo>
                    <a:pt x="543905" y="69782"/>
                  </a:lnTo>
                  <a:lnTo>
                    <a:pt x="544706" y="71687"/>
                  </a:lnTo>
                  <a:lnTo>
                    <a:pt x="544759" y="71814"/>
                  </a:lnTo>
                  <a:lnTo>
                    <a:pt x="548175" y="75243"/>
                  </a:lnTo>
                  <a:lnTo>
                    <a:pt x="550222" y="76005"/>
                  </a:lnTo>
                  <a:lnTo>
                    <a:pt x="554218" y="76005"/>
                  </a:lnTo>
                  <a:lnTo>
                    <a:pt x="555668" y="75624"/>
                  </a:lnTo>
                  <a:lnTo>
                    <a:pt x="558278" y="74100"/>
                  </a:lnTo>
                  <a:lnTo>
                    <a:pt x="559325" y="73084"/>
                  </a:lnTo>
                  <a:lnTo>
                    <a:pt x="560029" y="71814"/>
                  </a:lnTo>
                  <a:lnTo>
                    <a:pt x="560905" y="70417"/>
                  </a:lnTo>
                  <a:lnTo>
                    <a:pt x="561274" y="69020"/>
                  </a:lnTo>
                  <a:lnTo>
                    <a:pt x="561307" y="64956"/>
                  </a:lnTo>
                  <a:lnTo>
                    <a:pt x="560507" y="63051"/>
                  </a:lnTo>
                  <a:lnTo>
                    <a:pt x="560453" y="62924"/>
                  </a:lnTo>
                  <a:lnTo>
                    <a:pt x="557037" y="59495"/>
                  </a:lnTo>
                  <a:lnTo>
                    <a:pt x="554991" y="58606"/>
                  </a:lnTo>
                  <a:close/>
                </a:path>
                <a:path w="847090" h="111759">
                  <a:moveTo>
                    <a:pt x="752141" y="20379"/>
                  </a:moveTo>
                  <a:lnTo>
                    <a:pt x="739036" y="20379"/>
                  </a:lnTo>
                  <a:lnTo>
                    <a:pt x="739036" y="75243"/>
                  </a:lnTo>
                  <a:lnTo>
                    <a:pt x="750444" y="75243"/>
                  </a:lnTo>
                  <a:lnTo>
                    <a:pt x="750444" y="25205"/>
                  </a:lnTo>
                  <a:lnTo>
                    <a:pt x="751187" y="22157"/>
                  </a:lnTo>
                  <a:lnTo>
                    <a:pt x="752141" y="20379"/>
                  </a:lnTo>
                  <a:close/>
                </a:path>
                <a:path w="847090" h="111759">
                  <a:moveTo>
                    <a:pt x="798782" y="14029"/>
                  </a:moveTo>
                  <a:lnTo>
                    <a:pt x="777652" y="14029"/>
                  </a:lnTo>
                  <a:lnTo>
                    <a:pt x="780191" y="16442"/>
                  </a:lnTo>
                  <a:lnTo>
                    <a:pt x="780642" y="16950"/>
                  </a:lnTo>
                  <a:lnTo>
                    <a:pt x="781961" y="20252"/>
                  </a:lnTo>
                  <a:lnTo>
                    <a:pt x="752212" y="20252"/>
                  </a:lnTo>
                  <a:lnTo>
                    <a:pt x="752141" y="20379"/>
                  </a:lnTo>
                  <a:lnTo>
                    <a:pt x="781961" y="20379"/>
                  </a:lnTo>
                  <a:lnTo>
                    <a:pt x="781961" y="75243"/>
                  </a:lnTo>
                  <a:lnTo>
                    <a:pt x="793562" y="75243"/>
                  </a:lnTo>
                  <a:lnTo>
                    <a:pt x="793562" y="65464"/>
                  </a:lnTo>
                  <a:lnTo>
                    <a:pt x="825079" y="65464"/>
                  </a:lnTo>
                  <a:lnTo>
                    <a:pt x="825079" y="65337"/>
                  </a:lnTo>
                  <a:lnTo>
                    <a:pt x="793562" y="65337"/>
                  </a:lnTo>
                  <a:lnTo>
                    <a:pt x="793562" y="63051"/>
                  </a:lnTo>
                  <a:lnTo>
                    <a:pt x="825079" y="63051"/>
                  </a:lnTo>
                  <a:lnTo>
                    <a:pt x="825079" y="62924"/>
                  </a:lnTo>
                  <a:lnTo>
                    <a:pt x="793562" y="62924"/>
                  </a:lnTo>
                  <a:lnTo>
                    <a:pt x="793562" y="22157"/>
                  </a:lnTo>
                  <a:lnTo>
                    <a:pt x="794858" y="18601"/>
                  </a:lnTo>
                  <a:lnTo>
                    <a:pt x="794950" y="18347"/>
                  </a:lnTo>
                  <a:lnTo>
                    <a:pt x="796144" y="16950"/>
                  </a:lnTo>
                  <a:lnTo>
                    <a:pt x="798782" y="14029"/>
                  </a:lnTo>
                  <a:close/>
                </a:path>
                <a:path w="847090" h="111759">
                  <a:moveTo>
                    <a:pt x="836487" y="71814"/>
                  </a:moveTo>
                  <a:lnTo>
                    <a:pt x="825079" y="71814"/>
                  </a:lnTo>
                  <a:lnTo>
                    <a:pt x="825079" y="75243"/>
                  </a:lnTo>
                  <a:lnTo>
                    <a:pt x="836487" y="75243"/>
                  </a:lnTo>
                  <a:lnTo>
                    <a:pt x="836487" y="71814"/>
                  </a:lnTo>
                  <a:close/>
                </a:path>
                <a:path w="847090" h="111759">
                  <a:moveTo>
                    <a:pt x="836487" y="65464"/>
                  </a:moveTo>
                  <a:lnTo>
                    <a:pt x="825079" y="65464"/>
                  </a:lnTo>
                  <a:lnTo>
                    <a:pt x="825079" y="71687"/>
                  </a:lnTo>
                  <a:lnTo>
                    <a:pt x="836487" y="71687"/>
                  </a:lnTo>
                  <a:lnTo>
                    <a:pt x="836487" y="65464"/>
                  </a:lnTo>
                  <a:close/>
                </a:path>
                <a:path w="847090" h="111759">
                  <a:moveTo>
                    <a:pt x="518671" y="10473"/>
                  </a:moveTo>
                  <a:lnTo>
                    <a:pt x="499106" y="10473"/>
                  </a:lnTo>
                  <a:lnTo>
                    <a:pt x="503118" y="11616"/>
                  </a:lnTo>
                  <a:lnTo>
                    <a:pt x="502832" y="11616"/>
                  </a:lnTo>
                  <a:lnTo>
                    <a:pt x="505863" y="14029"/>
                  </a:lnTo>
                  <a:lnTo>
                    <a:pt x="509086" y="16442"/>
                  </a:lnTo>
                  <a:lnTo>
                    <a:pt x="511486" y="19871"/>
                  </a:lnTo>
                  <a:lnTo>
                    <a:pt x="512970" y="23808"/>
                  </a:lnTo>
                  <a:lnTo>
                    <a:pt x="514677" y="28253"/>
                  </a:lnTo>
                  <a:lnTo>
                    <a:pt x="515417" y="32571"/>
                  </a:lnTo>
                  <a:lnTo>
                    <a:pt x="515416" y="43874"/>
                  </a:lnTo>
                  <a:lnTo>
                    <a:pt x="514661" y="48192"/>
                  </a:lnTo>
                  <a:lnTo>
                    <a:pt x="511597" y="56320"/>
                  </a:lnTo>
                  <a:lnTo>
                    <a:pt x="511502" y="56574"/>
                  </a:lnTo>
                  <a:lnTo>
                    <a:pt x="511406" y="56828"/>
                  </a:lnTo>
                  <a:lnTo>
                    <a:pt x="508989" y="60257"/>
                  </a:lnTo>
                  <a:lnTo>
                    <a:pt x="502576" y="65337"/>
                  </a:lnTo>
                  <a:lnTo>
                    <a:pt x="498596" y="66607"/>
                  </a:lnTo>
                  <a:lnTo>
                    <a:pt x="518509" y="66607"/>
                  </a:lnTo>
                  <a:lnTo>
                    <a:pt x="520203" y="64575"/>
                  </a:lnTo>
                  <a:lnTo>
                    <a:pt x="525494" y="53145"/>
                  </a:lnTo>
                  <a:lnTo>
                    <a:pt x="525553" y="53018"/>
                  </a:lnTo>
                  <a:lnTo>
                    <a:pt x="526890" y="46160"/>
                  </a:lnTo>
                  <a:lnTo>
                    <a:pt x="526890" y="30539"/>
                  </a:lnTo>
                  <a:lnTo>
                    <a:pt x="525654" y="24316"/>
                  </a:lnTo>
                  <a:lnTo>
                    <a:pt x="525553" y="23808"/>
                  </a:lnTo>
                  <a:lnTo>
                    <a:pt x="520203" y="12251"/>
                  </a:lnTo>
                  <a:lnTo>
                    <a:pt x="518671" y="10473"/>
                  </a:lnTo>
                  <a:close/>
                </a:path>
                <a:path w="847090" h="111759">
                  <a:moveTo>
                    <a:pt x="641139" y="53653"/>
                  </a:moveTo>
                  <a:lnTo>
                    <a:pt x="629731" y="53653"/>
                  </a:lnTo>
                  <a:lnTo>
                    <a:pt x="629022" y="56320"/>
                  </a:lnTo>
                  <a:lnTo>
                    <a:pt x="627829" y="58606"/>
                  </a:lnTo>
                  <a:lnTo>
                    <a:pt x="614907" y="66607"/>
                  </a:lnTo>
                  <a:lnTo>
                    <a:pt x="635495" y="66607"/>
                  </a:lnTo>
                  <a:lnTo>
                    <a:pt x="638899" y="61908"/>
                  </a:lnTo>
                  <a:lnTo>
                    <a:pt x="640494" y="57971"/>
                  </a:lnTo>
                  <a:lnTo>
                    <a:pt x="641139" y="53653"/>
                  </a:lnTo>
                  <a:close/>
                </a:path>
                <a:path w="847090" h="111759">
                  <a:moveTo>
                    <a:pt x="712768" y="10473"/>
                  </a:moveTo>
                  <a:lnTo>
                    <a:pt x="693489" y="10473"/>
                  </a:lnTo>
                  <a:lnTo>
                    <a:pt x="697260" y="11616"/>
                  </a:lnTo>
                  <a:lnTo>
                    <a:pt x="703834" y="16950"/>
                  </a:lnTo>
                  <a:lnTo>
                    <a:pt x="706177" y="20252"/>
                  </a:lnTo>
                  <a:lnTo>
                    <a:pt x="706267" y="20379"/>
                  </a:lnTo>
                  <a:lnTo>
                    <a:pt x="709425" y="29015"/>
                  </a:lnTo>
                  <a:lnTo>
                    <a:pt x="710039" y="32571"/>
                  </a:lnTo>
                  <a:lnTo>
                    <a:pt x="710149" y="43874"/>
                  </a:lnTo>
                  <a:lnTo>
                    <a:pt x="709378" y="48192"/>
                  </a:lnTo>
                  <a:lnTo>
                    <a:pt x="706361" y="56320"/>
                  </a:lnTo>
                  <a:lnTo>
                    <a:pt x="706267" y="56574"/>
                  </a:lnTo>
                  <a:lnTo>
                    <a:pt x="703834" y="60003"/>
                  </a:lnTo>
                  <a:lnTo>
                    <a:pt x="697099" y="65337"/>
                  </a:lnTo>
                  <a:lnTo>
                    <a:pt x="696879" y="65337"/>
                  </a:lnTo>
                  <a:lnTo>
                    <a:pt x="693070" y="66607"/>
                  </a:lnTo>
                  <a:lnTo>
                    <a:pt x="712655" y="66607"/>
                  </a:lnTo>
                  <a:lnTo>
                    <a:pt x="714453" y="64575"/>
                  </a:lnTo>
                  <a:lnTo>
                    <a:pt x="714748" y="64067"/>
                  </a:lnTo>
                  <a:lnTo>
                    <a:pt x="717369" y="58606"/>
                  </a:lnTo>
                  <a:lnTo>
                    <a:pt x="720078" y="53145"/>
                  </a:lnTo>
                  <a:lnTo>
                    <a:pt x="720141" y="53018"/>
                  </a:lnTo>
                  <a:lnTo>
                    <a:pt x="720285" y="52510"/>
                  </a:lnTo>
                  <a:lnTo>
                    <a:pt x="721622" y="46160"/>
                  </a:lnTo>
                  <a:lnTo>
                    <a:pt x="721569" y="30539"/>
                  </a:lnTo>
                  <a:lnTo>
                    <a:pt x="720258" y="24316"/>
                  </a:lnTo>
                  <a:lnTo>
                    <a:pt x="720204" y="24062"/>
                  </a:lnTo>
                  <a:lnTo>
                    <a:pt x="717495" y="18601"/>
                  </a:lnTo>
                  <a:lnTo>
                    <a:pt x="714748" y="12886"/>
                  </a:lnTo>
                  <a:lnTo>
                    <a:pt x="714687" y="12759"/>
                  </a:lnTo>
                  <a:lnTo>
                    <a:pt x="714340" y="12251"/>
                  </a:lnTo>
                  <a:lnTo>
                    <a:pt x="712768" y="10473"/>
                  </a:lnTo>
                  <a:close/>
                </a:path>
                <a:path w="847090" h="111759">
                  <a:moveTo>
                    <a:pt x="836487" y="63051"/>
                  </a:moveTo>
                  <a:lnTo>
                    <a:pt x="825079" y="63051"/>
                  </a:lnTo>
                  <a:lnTo>
                    <a:pt x="825079" y="65337"/>
                  </a:lnTo>
                  <a:lnTo>
                    <a:pt x="836487" y="65337"/>
                  </a:lnTo>
                  <a:lnTo>
                    <a:pt x="836487" y="63051"/>
                  </a:lnTo>
                  <a:close/>
                </a:path>
                <a:path w="847090" h="111759">
                  <a:moveTo>
                    <a:pt x="835558" y="14029"/>
                  </a:moveTo>
                  <a:lnTo>
                    <a:pt x="820827" y="14029"/>
                  </a:lnTo>
                  <a:lnTo>
                    <a:pt x="823581" y="16188"/>
                  </a:lnTo>
                  <a:lnTo>
                    <a:pt x="825127" y="20252"/>
                  </a:lnTo>
                  <a:lnTo>
                    <a:pt x="794256" y="20252"/>
                  </a:lnTo>
                  <a:lnTo>
                    <a:pt x="794210" y="20379"/>
                  </a:lnTo>
                  <a:lnTo>
                    <a:pt x="825079" y="20379"/>
                  </a:lnTo>
                  <a:lnTo>
                    <a:pt x="825079" y="62924"/>
                  </a:lnTo>
                  <a:lnTo>
                    <a:pt x="836487" y="62924"/>
                  </a:lnTo>
                  <a:lnTo>
                    <a:pt x="836360" y="16442"/>
                  </a:lnTo>
                  <a:lnTo>
                    <a:pt x="835727" y="14537"/>
                  </a:lnTo>
                  <a:lnTo>
                    <a:pt x="835643" y="14283"/>
                  </a:lnTo>
                  <a:lnTo>
                    <a:pt x="835558" y="14029"/>
                  </a:lnTo>
                  <a:close/>
                </a:path>
                <a:path w="847090" h="111759">
                  <a:moveTo>
                    <a:pt x="635722" y="10473"/>
                  </a:moveTo>
                  <a:lnTo>
                    <a:pt x="617369" y="10473"/>
                  </a:lnTo>
                  <a:lnTo>
                    <a:pt x="620965" y="11616"/>
                  </a:lnTo>
                  <a:lnTo>
                    <a:pt x="623930" y="14283"/>
                  </a:lnTo>
                  <a:lnTo>
                    <a:pt x="626477" y="16442"/>
                  </a:lnTo>
                  <a:lnTo>
                    <a:pt x="627008" y="16950"/>
                  </a:lnTo>
                  <a:lnTo>
                    <a:pt x="628861" y="19871"/>
                  </a:lnTo>
                  <a:lnTo>
                    <a:pt x="629731" y="23300"/>
                  </a:lnTo>
                  <a:lnTo>
                    <a:pt x="641139" y="23300"/>
                  </a:lnTo>
                  <a:lnTo>
                    <a:pt x="640738" y="20379"/>
                  </a:lnTo>
                  <a:lnTo>
                    <a:pt x="640668" y="19871"/>
                  </a:lnTo>
                  <a:lnTo>
                    <a:pt x="640599" y="19363"/>
                  </a:lnTo>
                  <a:lnTo>
                    <a:pt x="640494" y="18601"/>
                  </a:lnTo>
                  <a:lnTo>
                    <a:pt x="638834" y="14537"/>
                  </a:lnTo>
                  <a:lnTo>
                    <a:pt x="635722" y="10473"/>
                  </a:lnTo>
                  <a:close/>
                </a:path>
                <a:path w="847090" h="111759">
                  <a:moveTo>
                    <a:pt x="756816" y="14029"/>
                  </a:moveTo>
                  <a:lnTo>
                    <a:pt x="739036" y="14029"/>
                  </a:lnTo>
                  <a:lnTo>
                    <a:pt x="739036" y="20252"/>
                  </a:lnTo>
                  <a:lnTo>
                    <a:pt x="752212" y="20252"/>
                  </a:lnTo>
                  <a:lnTo>
                    <a:pt x="754344" y="16442"/>
                  </a:lnTo>
                  <a:lnTo>
                    <a:pt x="756406" y="14283"/>
                  </a:lnTo>
                  <a:lnTo>
                    <a:pt x="756816" y="14029"/>
                  </a:lnTo>
                  <a:close/>
                </a:path>
                <a:path w="847090" h="111759">
                  <a:moveTo>
                    <a:pt x="777518" y="13902"/>
                  </a:moveTo>
                  <a:lnTo>
                    <a:pt x="757021" y="13902"/>
                  </a:lnTo>
                  <a:lnTo>
                    <a:pt x="756816" y="14029"/>
                  </a:lnTo>
                  <a:lnTo>
                    <a:pt x="777652" y="14029"/>
                  </a:lnTo>
                  <a:lnTo>
                    <a:pt x="777518" y="13902"/>
                  </a:lnTo>
                  <a:close/>
                </a:path>
                <a:path w="847090" h="111759">
                  <a:moveTo>
                    <a:pt x="820665" y="13902"/>
                  </a:moveTo>
                  <a:lnTo>
                    <a:pt x="798897" y="13902"/>
                  </a:lnTo>
                  <a:lnTo>
                    <a:pt x="798782" y="14029"/>
                  </a:lnTo>
                  <a:lnTo>
                    <a:pt x="820827" y="14029"/>
                  </a:lnTo>
                  <a:lnTo>
                    <a:pt x="820665" y="13902"/>
                  </a:lnTo>
                  <a:close/>
                </a:path>
                <a:path w="847090" h="111759">
                  <a:moveTo>
                    <a:pt x="758660" y="12886"/>
                  </a:moveTo>
                  <a:lnTo>
                    <a:pt x="739036" y="12886"/>
                  </a:lnTo>
                  <a:lnTo>
                    <a:pt x="739036" y="13902"/>
                  </a:lnTo>
                  <a:lnTo>
                    <a:pt x="757021" y="13902"/>
                  </a:lnTo>
                  <a:lnTo>
                    <a:pt x="758660" y="12886"/>
                  </a:lnTo>
                  <a:close/>
                </a:path>
                <a:path w="847090" h="111759">
                  <a:moveTo>
                    <a:pt x="799815" y="12886"/>
                  </a:moveTo>
                  <a:lnTo>
                    <a:pt x="776449" y="12886"/>
                  </a:lnTo>
                  <a:lnTo>
                    <a:pt x="777518" y="13902"/>
                  </a:lnTo>
                  <a:lnTo>
                    <a:pt x="798897" y="13902"/>
                  </a:lnTo>
                  <a:lnTo>
                    <a:pt x="799815" y="12886"/>
                  </a:lnTo>
                  <a:close/>
                </a:path>
                <a:path w="847090" h="111759">
                  <a:moveTo>
                    <a:pt x="835178" y="12886"/>
                  </a:moveTo>
                  <a:lnTo>
                    <a:pt x="819369" y="12886"/>
                  </a:lnTo>
                  <a:lnTo>
                    <a:pt x="820665" y="13902"/>
                  </a:lnTo>
                  <a:lnTo>
                    <a:pt x="835516" y="13902"/>
                  </a:lnTo>
                  <a:lnTo>
                    <a:pt x="835178" y="12886"/>
                  </a:lnTo>
                  <a:close/>
                </a:path>
                <a:path w="847090" h="111759">
                  <a:moveTo>
                    <a:pt x="501432" y="59"/>
                  </a:moveTo>
                  <a:lnTo>
                    <a:pt x="490346" y="59"/>
                  </a:lnTo>
                  <a:lnTo>
                    <a:pt x="486511" y="821"/>
                  </a:lnTo>
                  <a:lnTo>
                    <a:pt x="473718" y="12886"/>
                  </a:lnTo>
                  <a:lnTo>
                    <a:pt x="483458" y="12886"/>
                  </a:lnTo>
                  <a:lnTo>
                    <a:pt x="485121" y="11616"/>
                  </a:lnTo>
                  <a:lnTo>
                    <a:pt x="484854" y="11616"/>
                  </a:lnTo>
                  <a:lnTo>
                    <a:pt x="488753" y="10473"/>
                  </a:lnTo>
                  <a:lnTo>
                    <a:pt x="518671" y="10473"/>
                  </a:lnTo>
                  <a:lnTo>
                    <a:pt x="516700" y="8187"/>
                  </a:lnTo>
                  <a:lnTo>
                    <a:pt x="516863" y="8187"/>
                  </a:lnTo>
                  <a:lnTo>
                    <a:pt x="507133" y="1710"/>
                  </a:lnTo>
                  <a:lnTo>
                    <a:pt x="507402" y="1710"/>
                  </a:lnTo>
                  <a:lnTo>
                    <a:pt x="501432" y="59"/>
                  </a:lnTo>
                  <a:close/>
                </a:path>
                <a:path w="847090" h="111759">
                  <a:moveTo>
                    <a:pt x="776316" y="12759"/>
                  </a:moveTo>
                  <a:lnTo>
                    <a:pt x="758865" y="12759"/>
                  </a:lnTo>
                  <a:lnTo>
                    <a:pt x="758660" y="12886"/>
                  </a:lnTo>
                  <a:lnTo>
                    <a:pt x="776449" y="12886"/>
                  </a:lnTo>
                  <a:lnTo>
                    <a:pt x="776316" y="12759"/>
                  </a:lnTo>
                  <a:close/>
                </a:path>
                <a:path w="847090" h="111759">
                  <a:moveTo>
                    <a:pt x="819207" y="12759"/>
                  </a:moveTo>
                  <a:lnTo>
                    <a:pt x="799929" y="12759"/>
                  </a:lnTo>
                  <a:lnTo>
                    <a:pt x="799815" y="12886"/>
                  </a:lnTo>
                  <a:lnTo>
                    <a:pt x="819369" y="12886"/>
                  </a:lnTo>
                  <a:lnTo>
                    <a:pt x="819207" y="12759"/>
                  </a:lnTo>
                  <a:close/>
                </a:path>
                <a:path w="847090" h="111759">
                  <a:moveTo>
                    <a:pt x="750058" y="1202"/>
                  </a:moveTo>
                  <a:lnTo>
                    <a:pt x="739036" y="1202"/>
                  </a:lnTo>
                  <a:lnTo>
                    <a:pt x="739036" y="12759"/>
                  </a:lnTo>
                  <a:lnTo>
                    <a:pt x="750058" y="12759"/>
                  </a:lnTo>
                  <a:lnTo>
                    <a:pt x="750058" y="1202"/>
                  </a:lnTo>
                  <a:close/>
                </a:path>
                <a:path w="847090" h="111759">
                  <a:moveTo>
                    <a:pt x="786670" y="5901"/>
                  </a:moveTo>
                  <a:lnTo>
                    <a:pt x="754861" y="5901"/>
                  </a:lnTo>
                  <a:lnTo>
                    <a:pt x="752987" y="8187"/>
                  </a:lnTo>
                  <a:lnTo>
                    <a:pt x="752521" y="8822"/>
                  </a:lnTo>
                  <a:lnTo>
                    <a:pt x="750974" y="12759"/>
                  </a:lnTo>
                  <a:lnTo>
                    <a:pt x="758865" y="12759"/>
                  </a:lnTo>
                  <a:lnTo>
                    <a:pt x="761530" y="11108"/>
                  </a:lnTo>
                  <a:lnTo>
                    <a:pt x="763839" y="10473"/>
                  </a:lnTo>
                  <a:lnTo>
                    <a:pt x="789848" y="10473"/>
                  </a:lnTo>
                  <a:lnTo>
                    <a:pt x="789078" y="8822"/>
                  </a:lnTo>
                  <a:lnTo>
                    <a:pt x="788591" y="8187"/>
                  </a:lnTo>
                  <a:lnTo>
                    <a:pt x="786670" y="5901"/>
                  </a:lnTo>
                  <a:close/>
                </a:path>
                <a:path w="847090" h="111759">
                  <a:moveTo>
                    <a:pt x="789848" y="10473"/>
                  </a:moveTo>
                  <a:lnTo>
                    <a:pt x="771937" y="10473"/>
                  </a:lnTo>
                  <a:lnTo>
                    <a:pt x="775113" y="11616"/>
                  </a:lnTo>
                  <a:lnTo>
                    <a:pt x="776316" y="12759"/>
                  </a:lnTo>
                  <a:lnTo>
                    <a:pt x="790915" y="12759"/>
                  </a:lnTo>
                  <a:lnTo>
                    <a:pt x="789848" y="10473"/>
                  </a:lnTo>
                  <a:close/>
                </a:path>
                <a:path w="847090" h="111759">
                  <a:moveTo>
                    <a:pt x="820503" y="59"/>
                  </a:moveTo>
                  <a:lnTo>
                    <a:pt x="808547" y="59"/>
                  </a:lnTo>
                  <a:lnTo>
                    <a:pt x="803987" y="1202"/>
                  </a:lnTo>
                  <a:lnTo>
                    <a:pt x="797861" y="4885"/>
                  </a:lnTo>
                  <a:lnTo>
                    <a:pt x="796263" y="5901"/>
                  </a:lnTo>
                  <a:lnTo>
                    <a:pt x="793530" y="8822"/>
                  </a:lnTo>
                  <a:lnTo>
                    <a:pt x="791565" y="12759"/>
                  </a:lnTo>
                  <a:lnTo>
                    <a:pt x="799929" y="12759"/>
                  </a:lnTo>
                  <a:lnTo>
                    <a:pt x="800732" y="11870"/>
                  </a:lnTo>
                  <a:lnTo>
                    <a:pt x="804440" y="10473"/>
                  </a:lnTo>
                  <a:lnTo>
                    <a:pt x="834376" y="10473"/>
                  </a:lnTo>
                  <a:lnTo>
                    <a:pt x="825933" y="2091"/>
                  </a:lnTo>
                  <a:lnTo>
                    <a:pt x="820503" y="59"/>
                  </a:lnTo>
                  <a:close/>
                </a:path>
                <a:path w="847090" h="111759">
                  <a:moveTo>
                    <a:pt x="834376" y="10473"/>
                  </a:moveTo>
                  <a:lnTo>
                    <a:pt x="814450" y="10473"/>
                  </a:lnTo>
                  <a:lnTo>
                    <a:pt x="817979" y="11616"/>
                  </a:lnTo>
                  <a:lnTo>
                    <a:pt x="817749" y="11616"/>
                  </a:lnTo>
                  <a:lnTo>
                    <a:pt x="819207" y="12759"/>
                  </a:lnTo>
                  <a:lnTo>
                    <a:pt x="835136" y="12759"/>
                  </a:lnTo>
                  <a:lnTo>
                    <a:pt x="834376" y="10473"/>
                  </a:lnTo>
                  <a:close/>
                </a:path>
                <a:path w="847090" h="111759">
                  <a:moveTo>
                    <a:pt x="775838" y="59"/>
                  </a:moveTo>
                  <a:lnTo>
                    <a:pt x="766106" y="59"/>
                  </a:lnTo>
                  <a:lnTo>
                    <a:pt x="761965" y="1202"/>
                  </a:lnTo>
                  <a:lnTo>
                    <a:pt x="758517" y="3361"/>
                  </a:lnTo>
                  <a:lnTo>
                    <a:pt x="754686" y="5901"/>
                  </a:lnTo>
                  <a:lnTo>
                    <a:pt x="786822" y="5901"/>
                  </a:lnTo>
                  <a:lnTo>
                    <a:pt x="783170" y="3361"/>
                  </a:lnTo>
                  <a:lnTo>
                    <a:pt x="779915" y="1202"/>
                  </a:lnTo>
                  <a:lnTo>
                    <a:pt x="775838" y="5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460476" y="3999878"/>
              <a:ext cx="3183255" cy="3308985"/>
            </a:xfrm>
            <a:custGeom>
              <a:avLst/>
              <a:gdLst/>
              <a:ahLst/>
              <a:cxnLst/>
              <a:rect l="l" t="t" r="r" b="b"/>
              <a:pathLst>
                <a:path w="3183254" h="3308984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3183149"/>
                  </a:lnTo>
                  <a:lnTo>
                    <a:pt x="9874" y="3232058"/>
                  </a:lnTo>
                  <a:lnTo>
                    <a:pt x="36802" y="3271997"/>
                  </a:lnTo>
                  <a:lnTo>
                    <a:pt x="76741" y="3298925"/>
                  </a:lnTo>
                  <a:lnTo>
                    <a:pt x="125650" y="3308799"/>
                  </a:lnTo>
                  <a:lnTo>
                    <a:pt x="125650" y="3298328"/>
                  </a:lnTo>
                  <a:lnTo>
                    <a:pt x="80817" y="3289277"/>
                  </a:lnTo>
                  <a:lnTo>
                    <a:pt x="44206" y="3264593"/>
                  </a:lnTo>
                  <a:lnTo>
                    <a:pt x="19522" y="3227982"/>
                  </a:lnTo>
                  <a:lnTo>
                    <a:pt x="10470" y="3183149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183254" h="3308984">
                  <a:moveTo>
                    <a:pt x="3057498" y="3298328"/>
                  </a:moveTo>
                  <a:lnTo>
                    <a:pt x="125650" y="3298328"/>
                  </a:lnTo>
                  <a:lnTo>
                    <a:pt x="125650" y="3308799"/>
                  </a:lnTo>
                  <a:lnTo>
                    <a:pt x="3057498" y="3308799"/>
                  </a:lnTo>
                  <a:lnTo>
                    <a:pt x="3057498" y="3298328"/>
                  </a:lnTo>
                  <a:close/>
                </a:path>
                <a:path w="3183254" h="3308984">
                  <a:moveTo>
                    <a:pt x="3057498" y="0"/>
                  </a:moveTo>
                  <a:lnTo>
                    <a:pt x="3057498" y="10470"/>
                  </a:lnTo>
                  <a:lnTo>
                    <a:pt x="3102331" y="19522"/>
                  </a:lnTo>
                  <a:lnTo>
                    <a:pt x="3138942" y="44206"/>
                  </a:lnTo>
                  <a:lnTo>
                    <a:pt x="3163626" y="80817"/>
                  </a:lnTo>
                  <a:lnTo>
                    <a:pt x="3172678" y="125650"/>
                  </a:lnTo>
                  <a:lnTo>
                    <a:pt x="3172678" y="3183149"/>
                  </a:lnTo>
                  <a:lnTo>
                    <a:pt x="3163626" y="3227982"/>
                  </a:lnTo>
                  <a:lnTo>
                    <a:pt x="3138942" y="3264593"/>
                  </a:lnTo>
                  <a:lnTo>
                    <a:pt x="3102331" y="3289277"/>
                  </a:lnTo>
                  <a:lnTo>
                    <a:pt x="3057498" y="3298328"/>
                  </a:lnTo>
                  <a:lnTo>
                    <a:pt x="3057498" y="3308799"/>
                  </a:lnTo>
                  <a:lnTo>
                    <a:pt x="3106407" y="3298925"/>
                  </a:lnTo>
                  <a:lnTo>
                    <a:pt x="3146347" y="3271997"/>
                  </a:lnTo>
                  <a:lnTo>
                    <a:pt x="3173274" y="3232058"/>
                  </a:lnTo>
                  <a:lnTo>
                    <a:pt x="3183149" y="3183149"/>
                  </a:lnTo>
                  <a:lnTo>
                    <a:pt x="3183149" y="125650"/>
                  </a:lnTo>
                  <a:lnTo>
                    <a:pt x="3173274" y="76741"/>
                  </a:lnTo>
                  <a:lnTo>
                    <a:pt x="3146347" y="36802"/>
                  </a:lnTo>
                  <a:lnTo>
                    <a:pt x="3106407" y="9874"/>
                  </a:lnTo>
                  <a:lnTo>
                    <a:pt x="3057498" y="0"/>
                  </a:lnTo>
                  <a:close/>
                </a:path>
                <a:path w="3183254" h="3308984">
                  <a:moveTo>
                    <a:pt x="3057498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057498" y="10470"/>
                  </a:lnTo>
                  <a:lnTo>
                    <a:pt x="305749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1005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1500" y="5481282"/>
            <a:ext cx="4293892" cy="4795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508" y="2397832"/>
            <a:ext cx="13277082" cy="65128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1345" y="1308860"/>
            <a:ext cx="14154672" cy="8690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0037" y="1183334"/>
            <a:ext cx="8871981" cy="95283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67049" y="1424894"/>
            <a:ext cx="2262505" cy="361950"/>
          </a:xfrm>
          <a:custGeom>
            <a:avLst/>
            <a:gdLst/>
            <a:ahLst/>
            <a:cxnLst/>
            <a:rect l="l" t="t" r="r" b="b"/>
            <a:pathLst>
              <a:path w="2262504" h="361950">
                <a:moveTo>
                  <a:pt x="135551" y="0"/>
                </a:moveTo>
                <a:lnTo>
                  <a:pt x="0" y="0"/>
                </a:lnTo>
                <a:lnTo>
                  <a:pt x="0" y="355155"/>
                </a:lnTo>
                <a:lnTo>
                  <a:pt x="62188" y="355155"/>
                </a:lnTo>
                <a:lnTo>
                  <a:pt x="62188" y="222518"/>
                </a:lnTo>
                <a:lnTo>
                  <a:pt x="205276" y="222518"/>
                </a:lnTo>
                <a:lnTo>
                  <a:pt x="199198" y="209400"/>
                </a:lnTo>
                <a:lnTo>
                  <a:pt x="226845" y="193512"/>
                </a:lnTo>
                <a:lnTo>
                  <a:pt x="246932" y="171565"/>
                </a:lnTo>
                <a:lnTo>
                  <a:pt x="248679" y="167617"/>
                </a:lnTo>
                <a:lnTo>
                  <a:pt x="62188" y="167617"/>
                </a:lnTo>
                <a:lnTo>
                  <a:pt x="62188" y="55386"/>
                </a:lnTo>
                <a:lnTo>
                  <a:pt x="248549" y="55386"/>
                </a:lnTo>
                <a:lnTo>
                  <a:pt x="229685" y="29150"/>
                </a:lnTo>
                <a:lnTo>
                  <a:pt x="189541" y="7469"/>
                </a:lnTo>
                <a:lnTo>
                  <a:pt x="135551" y="0"/>
                </a:lnTo>
                <a:close/>
              </a:path>
              <a:path w="2262504" h="361950">
                <a:moveTo>
                  <a:pt x="205276" y="222518"/>
                </a:moveTo>
                <a:lnTo>
                  <a:pt x="138466" y="222518"/>
                </a:lnTo>
                <a:lnTo>
                  <a:pt x="198712" y="355155"/>
                </a:lnTo>
                <a:lnTo>
                  <a:pt x="266731" y="355155"/>
                </a:lnTo>
                <a:lnTo>
                  <a:pt x="205276" y="222518"/>
                </a:lnTo>
                <a:close/>
              </a:path>
              <a:path w="2262504" h="361950">
                <a:moveTo>
                  <a:pt x="248549" y="55386"/>
                </a:moveTo>
                <a:lnTo>
                  <a:pt x="135551" y="55386"/>
                </a:lnTo>
                <a:lnTo>
                  <a:pt x="161947" y="59053"/>
                </a:lnTo>
                <a:lnTo>
                  <a:pt x="181646" y="69780"/>
                </a:lnTo>
                <a:lnTo>
                  <a:pt x="193967" y="87156"/>
                </a:lnTo>
                <a:lnTo>
                  <a:pt x="198226" y="110773"/>
                </a:lnTo>
                <a:lnTo>
                  <a:pt x="193967" y="134823"/>
                </a:lnTo>
                <a:lnTo>
                  <a:pt x="181646" y="152678"/>
                </a:lnTo>
                <a:lnTo>
                  <a:pt x="161947" y="163791"/>
                </a:lnTo>
                <a:lnTo>
                  <a:pt x="135551" y="167617"/>
                </a:lnTo>
                <a:lnTo>
                  <a:pt x="248679" y="167617"/>
                </a:lnTo>
                <a:lnTo>
                  <a:pt x="259185" y="143879"/>
                </a:lnTo>
                <a:lnTo>
                  <a:pt x="263330" y="110773"/>
                </a:lnTo>
                <a:lnTo>
                  <a:pt x="254706" y="63949"/>
                </a:lnTo>
                <a:lnTo>
                  <a:pt x="248549" y="55386"/>
                </a:lnTo>
                <a:close/>
              </a:path>
              <a:path w="2262504" h="361950">
                <a:moveTo>
                  <a:pt x="405084" y="107858"/>
                </a:moveTo>
                <a:lnTo>
                  <a:pt x="356689" y="117157"/>
                </a:lnTo>
                <a:lnTo>
                  <a:pt x="318906" y="143264"/>
                </a:lnTo>
                <a:lnTo>
                  <a:pt x="294333" y="183491"/>
                </a:lnTo>
                <a:lnTo>
                  <a:pt x="285565" y="235150"/>
                </a:lnTo>
                <a:lnTo>
                  <a:pt x="294500" y="286248"/>
                </a:lnTo>
                <a:lnTo>
                  <a:pt x="319514" y="326186"/>
                </a:lnTo>
                <a:lnTo>
                  <a:pt x="357918" y="352187"/>
                </a:lnTo>
                <a:lnTo>
                  <a:pt x="407027" y="361471"/>
                </a:lnTo>
                <a:lnTo>
                  <a:pt x="450253" y="355717"/>
                </a:lnTo>
                <a:lnTo>
                  <a:pt x="485006" y="339122"/>
                </a:lnTo>
                <a:lnTo>
                  <a:pt x="509735" y="312886"/>
                </a:lnTo>
                <a:lnTo>
                  <a:pt x="407999" y="312886"/>
                </a:lnTo>
                <a:lnTo>
                  <a:pt x="381687" y="308886"/>
                </a:lnTo>
                <a:lnTo>
                  <a:pt x="361843" y="296914"/>
                </a:lnTo>
                <a:lnTo>
                  <a:pt x="348558" y="277017"/>
                </a:lnTo>
                <a:lnTo>
                  <a:pt x="341923" y="249240"/>
                </a:lnTo>
                <a:lnTo>
                  <a:pt x="522659" y="248754"/>
                </a:lnTo>
                <a:lnTo>
                  <a:pt x="522659" y="230778"/>
                </a:lnTo>
                <a:lnTo>
                  <a:pt x="519498" y="211344"/>
                </a:lnTo>
                <a:lnTo>
                  <a:pt x="343381" y="211344"/>
                </a:lnTo>
                <a:lnTo>
                  <a:pt x="350638" y="187598"/>
                </a:lnTo>
                <a:lnTo>
                  <a:pt x="363544" y="170411"/>
                </a:lnTo>
                <a:lnTo>
                  <a:pt x="381915" y="159965"/>
                </a:lnTo>
                <a:lnTo>
                  <a:pt x="405570" y="156443"/>
                </a:lnTo>
                <a:lnTo>
                  <a:pt x="500070" y="156443"/>
                </a:lnTo>
                <a:lnTo>
                  <a:pt x="490836" y="141260"/>
                </a:lnTo>
                <a:lnTo>
                  <a:pt x="453790" y="116543"/>
                </a:lnTo>
                <a:lnTo>
                  <a:pt x="405084" y="107858"/>
                </a:lnTo>
                <a:close/>
              </a:path>
              <a:path w="2262504" h="361950">
                <a:moveTo>
                  <a:pt x="523631" y="277419"/>
                </a:moveTo>
                <a:lnTo>
                  <a:pt x="468730" y="277419"/>
                </a:lnTo>
                <a:lnTo>
                  <a:pt x="460949" y="292595"/>
                </a:lnTo>
                <a:lnTo>
                  <a:pt x="448021" y="303716"/>
                </a:lnTo>
                <a:lnTo>
                  <a:pt x="430264" y="310556"/>
                </a:lnTo>
                <a:lnTo>
                  <a:pt x="407999" y="312886"/>
                </a:lnTo>
                <a:lnTo>
                  <a:pt x="509735" y="312886"/>
                </a:lnTo>
                <a:lnTo>
                  <a:pt x="509921" y="312689"/>
                </a:lnTo>
                <a:lnTo>
                  <a:pt x="523631" y="277419"/>
                </a:lnTo>
                <a:close/>
              </a:path>
              <a:path w="2262504" h="361950">
                <a:moveTo>
                  <a:pt x="500070" y="156443"/>
                </a:moveTo>
                <a:lnTo>
                  <a:pt x="405570" y="156443"/>
                </a:lnTo>
                <a:lnTo>
                  <a:pt x="429642" y="160375"/>
                </a:lnTo>
                <a:lnTo>
                  <a:pt x="448021" y="171504"/>
                </a:lnTo>
                <a:lnTo>
                  <a:pt x="459749" y="188828"/>
                </a:lnTo>
                <a:lnTo>
                  <a:pt x="463872" y="211344"/>
                </a:lnTo>
                <a:lnTo>
                  <a:pt x="519498" y="211344"/>
                </a:lnTo>
                <a:lnTo>
                  <a:pt x="514400" y="180007"/>
                </a:lnTo>
                <a:lnTo>
                  <a:pt x="500070" y="156443"/>
                </a:lnTo>
                <a:close/>
              </a:path>
              <a:path w="2262504" h="361950">
                <a:moveTo>
                  <a:pt x="607994" y="282278"/>
                </a:moveTo>
                <a:lnTo>
                  <a:pt x="551636" y="282278"/>
                </a:lnTo>
                <a:lnTo>
                  <a:pt x="558358" y="313911"/>
                </a:lnTo>
                <a:lnTo>
                  <a:pt x="558434" y="314268"/>
                </a:lnTo>
                <a:lnTo>
                  <a:pt x="558491" y="314534"/>
                </a:lnTo>
                <a:lnTo>
                  <a:pt x="578054" y="339547"/>
                </a:lnTo>
                <a:lnTo>
                  <a:pt x="608822" y="355725"/>
                </a:lnTo>
                <a:lnTo>
                  <a:pt x="649291" y="361471"/>
                </a:lnTo>
                <a:lnTo>
                  <a:pt x="690012" y="356005"/>
                </a:lnTo>
                <a:lnTo>
                  <a:pt x="721804" y="340337"/>
                </a:lnTo>
                <a:lnTo>
                  <a:pt x="741875" y="316287"/>
                </a:lnTo>
                <a:lnTo>
                  <a:pt x="651235" y="316287"/>
                </a:lnTo>
                <a:lnTo>
                  <a:pt x="633068" y="313911"/>
                </a:lnTo>
                <a:lnTo>
                  <a:pt x="619594" y="307117"/>
                </a:lnTo>
                <a:lnTo>
                  <a:pt x="611129" y="296405"/>
                </a:lnTo>
                <a:lnTo>
                  <a:pt x="608102" y="282764"/>
                </a:lnTo>
                <a:lnTo>
                  <a:pt x="607994" y="282278"/>
                </a:lnTo>
                <a:close/>
              </a:path>
              <a:path w="2262504" h="361950">
                <a:moveTo>
                  <a:pt x="654150" y="107858"/>
                </a:moveTo>
                <a:lnTo>
                  <a:pt x="615904" y="112997"/>
                </a:lnTo>
                <a:lnTo>
                  <a:pt x="585766" y="127839"/>
                </a:lnTo>
                <a:lnTo>
                  <a:pt x="566014" y="151516"/>
                </a:lnTo>
                <a:lnTo>
                  <a:pt x="558923" y="183165"/>
                </a:lnTo>
                <a:lnTo>
                  <a:pt x="562747" y="207943"/>
                </a:lnTo>
                <a:lnTo>
                  <a:pt x="594793" y="242264"/>
                </a:lnTo>
                <a:lnTo>
                  <a:pt x="666296" y="261872"/>
                </a:lnTo>
                <a:lnTo>
                  <a:pt x="679642" y="266237"/>
                </a:lnTo>
                <a:lnTo>
                  <a:pt x="688159" y="272014"/>
                </a:lnTo>
                <a:lnTo>
                  <a:pt x="692668" y="279158"/>
                </a:lnTo>
                <a:lnTo>
                  <a:pt x="693989" y="287622"/>
                </a:lnTo>
                <a:lnTo>
                  <a:pt x="691203" y="299480"/>
                </a:lnTo>
                <a:lnTo>
                  <a:pt x="682997" y="308514"/>
                </a:lnTo>
                <a:lnTo>
                  <a:pt x="669598" y="314268"/>
                </a:lnTo>
                <a:lnTo>
                  <a:pt x="651235" y="316287"/>
                </a:lnTo>
                <a:lnTo>
                  <a:pt x="741875" y="316287"/>
                </a:lnTo>
                <a:lnTo>
                  <a:pt x="742483" y="315558"/>
                </a:lnTo>
                <a:lnTo>
                  <a:pt x="749862" y="282764"/>
                </a:lnTo>
                <a:lnTo>
                  <a:pt x="746044" y="258388"/>
                </a:lnTo>
                <a:lnTo>
                  <a:pt x="734619" y="240070"/>
                </a:lnTo>
                <a:lnTo>
                  <a:pt x="715632" y="226944"/>
                </a:lnTo>
                <a:lnTo>
                  <a:pt x="689131" y="218146"/>
                </a:lnTo>
                <a:lnTo>
                  <a:pt x="645890" y="207943"/>
                </a:lnTo>
                <a:lnTo>
                  <a:pt x="632423" y="203555"/>
                </a:lnTo>
                <a:lnTo>
                  <a:pt x="622691" y="197619"/>
                </a:lnTo>
                <a:lnTo>
                  <a:pt x="616785" y="190042"/>
                </a:lnTo>
                <a:lnTo>
                  <a:pt x="614796" y="180735"/>
                </a:lnTo>
                <a:lnTo>
                  <a:pt x="617286" y="168673"/>
                </a:lnTo>
                <a:lnTo>
                  <a:pt x="624513" y="159662"/>
                </a:lnTo>
                <a:lnTo>
                  <a:pt x="636113" y="154021"/>
                </a:lnTo>
                <a:lnTo>
                  <a:pt x="651720" y="152070"/>
                </a:lnTo>
                <a:lnTo>
                  <a:pt x="736900" y="152070"/>
                </a:lnTo>
                <a:lnTo>
                  <a:pt x="719618" y="129235"/>
                </a:lnTo>
                <a:lnTo>
                  <a:pt x="691029" y="113445"/>
                </a:lnTo>
                <a:lnTo>
                  <a:pt x="654150" y="107858"/>
                </a:lnTo>
                <a:close/>
              </a:path>
              <a:path w="2262504" h="361950">
                <a:moveTo>
                  <a:pt x="736900" y="152070"/>
                </a:moveTo>
                <a:lnTo>
                  <a:pt x="651720" y="152070"/>
                </a:lnTo>
                <a:lnTo>
                  <a:pt x="667055" y="154439"/>
                </a:lnTo>
                <a:lnTo>
                  <a:pt x="678564" y="161180"/>
                </a:lnTo>
                <a:lnTo>
                  <a:pt x="685882" y="171747"/>
                </a:lnTo>
                <a:lnTo>
                  <a:pt x="688645" y="185594"/>
                </a:lnTo>
                <a:lnTo>
                  <a:pt x="745003" y="185594"/>
                </a:lnTo>
                <a:lnTo>
                  <a:pt x="738330" y="154439"/>
                </a:lnTo>
                <a:lnTo>
                  <a:pt x="738240" y="154021"/>
                </a:lnTo>
                <a:lnTo>
                  <a:pt x="738186" y="153771"/>
                </a:lnTo>
                <a:lnTo>
                  <a:pt x="736900" y="152070"/>
                </a:lnTo>
                <a:close/>
              </a:path>
              <a:path w="2262504" h="361950">
                <a:moveTo>
                  <a:pt x="909167" y="108344"/>
                </a:moveTo>
                <a:lnTo>
                  <a:pt x="857766" y="117560"/>
                </a:lnTo>
                <a:lnTo>
                  <a:pt x="817160" y="143446"/>
                </a:lnTo>
                <a:lnTo>
                  <a:pt x="790491" y="183362"/>
                </a:lnTo>
                <a:lnTo>
                  <a:pt x="780903" y="234665"/>
                </a:lnTo>
                <a:lnTo>
                  <a:pt x="790491" y="285967"/>
                </a:lnTo>
                <a:lnTo>
                  <a:pt x="817160" y="325883"/>
                </a:lnTo>
                <a:lnTo>
                  <a:pt x="857766" y="351769"/>
                </a:lnTo>
                <a:lnTo>
                  <a:pt x="909167" y="360985"/>
                </a:lnTo>
                <a:lnTo>
                  <a:pt x="960569" y="351769"/>
                </a:lnTo>
                <a:lnTo>
                  <a:pt x="1001175" y="325883"/>
                </a:lnTo>
                <a:lnTo>
                  <a:pt x="1013104" y="308028"/>
                </a:lnTo>
                <a:lnTo>
                  <a:pt x="909167" y="308028"/>
                </a:lnTo>
                <a:lnTo>
                  <a:pt x="881170" y="302714"/>
                </a:lnTo>
                <a:lnTo>
                  <a:pt x="859368" y="287744"/>
                </a:lnTo>
                <a:lnTo>
                  <a:pt x="845218" y="264575"/>
                </a:lnTo>
                <a:lnTo>
                  <a:pt x="840177" y="234665"/>
                </a:lnTo>
                <a:lnTo>
                  <a:pt x="845218" y="204755"/>
                </a:lnTo>
                <a:lnTo>
                  <a:pt x="859368" y="181586"/>
                </a:lnTo>
                <a:lnTo>
                  <a:pt x="881170" y="166615"/>
                </a:lnTo>
                <a:lnTo>
                  <a:pt x="909167" y="161301"/>
                </a:lnTo>
                <a:lnTo>
                  <a:pt x="1013104" y="161301"/>
                </a:lnTo>
                <a:lnTo>
                  <a:pt x="1001175" y="143446"/>
                </a:lnTo>
                <a:lnTo>
                  <a:pt x="960569" y="117560"/>
                </a:lnTo>
                <a:lnTo>
                  <a:pt x="909167" y="108344"/>
                </a:lnTo>
                <a:close/>
              </a:path>
              <a:path w="2262504" h="361950">
                <a:moveTo>
                  <a:pt x="1013104" y="161301"/>
                </a:moveTo>
                <a:lnTo>
                  <a:pt x="909167" y="161301"/>
                </a:lnTo>
                <a:lnTo>
                  <a:pt x="937164" y="166615"/>
                </a:lnTo>
                <a:lnTo>
                  <a:pt x="958967" y="181586"/>
                </a:lnTo>
                <a:lnTo>
                  <a:pt x="973117" y="204755"/>
                </a:lnTo>
                <a:lnTo>
                  <a:pt x="978158" y="234665"/>
                </a:lnTo>
                <a:lnTo>
                  <a:pt x="973117" y="264575"/>
                </a:lnTo>
                <a:lnTo>
                  <a:pt x="958967" y="287744"/>
                </a:lnTo>
                <a:lnTo>
                  <a:pt x="937164" y="302714"/>
                </a:lnTo>
                <a:lnTo>
                  <a:pt x="909167" y="308028"/>
                </a:lnTo>
                <a:lnTo>
                  <a:pt x="1013104" y="308028"/>
                </a:lnTo>
                <a:lnTo>
                  <a:pt x="1027844" y="285967"/>
                </a:lnTo>
                <a:lnTo>
                  <a:pt x="1037432" y="234665"/>
                </a:lnTo>
                <a:lnTo>
                  <a:pt x="1027844" y="183362"/>
                </a:lnTo>
                <a:lnTo>
                  <a:pt x="1013104" y="161301"/>
                </a:lnTo>
                <a:close/>
              </a:path>
              <a:path w="2262504" h="361950">
                <a:moveTo>
                  <a:pt x="1135080" y="115146"/>
                </a:moveTo>
                <a:lnTo>
                  <a:pt x="1075806" y="115146"/>
                </a:lnTo>
                <a:lnTo>
                  <a:pt x="1075806" y="265273"/>
                </a:lnTo>
                <a:lnTo>
                  <a:pt x="1081650" y="304384"/>
                </a:lnTo>
                <a:lnTo>
                  <a:pt x="1126638" y="354707"/>
                </a:lnTo>
                <a:lnTo>
                  <a:pt x="1163745" y="361471"/>
                </a:lnTo>
                <a:lnTo>
                  <a:pt x="1187369" y="358685"/>
                </a:lnTo>
                <a:lnTo>
                  <a:pt x="1209172" y="350843"/>
                </a:lnTo>
                <a:lnTo>
                  <a:pt x="1227695" y="338720"/>
                </a:lnTo>
                <a:lnTo>
                  <a:pt x="1241481" y="323089"/>
                </a:lnTo>
                <a:lnTo>
                  <a:pt x="1300754" y="323089"/>
                </a:lnTo>
                <a:lnTo>
                  <a:pt x="1300754" y="308514"/>
                </a:lnTo>
                <a:lnTo>
                  <a:pt x="1186094" y="308514"/>
                </a:lnTo>
                <a:lnTo>
                  <a:pt x="1164185" y="304915"/>
                </a:lnTo>
                <a:lnTo>
                  <a:pt x="1148198" y="293574"/>
                </a:lnTo>
                <a:lnTo>
                  <a:pt x="1138405" y="273669"/>
                </a:lnTo>
                <a:lnTo>
                  <a:pt x="1135080" y="244382"/>
                </a:lnTo>
                <a:lnTo>
                  <a:pt x="1135080" y="115146"/>
                </a:lnTo>
                <a:close/>
              </a:path>
              <a:path w="2262504" h="361950">
                <a:moveTo>
                  <a:pt x="1300754" y="323089"/>
                </a:moveTo>
                <a:lnTo>
                  <a:pt x="1241481" y="323089"/>
                </a:lnTo>
                <a:lnTo>
                  <a:pt x="1245792" y="354707"/>
                </a:lnTo>
                <a:lnTo>
                  <a:pt x="1245853" y="355155"/>
                </a:lnTo>
                <a:lnTo>
                  <a:pt x="1300754" y="355155"/>
                </a:lnTo>
                <a:lnTo>
                  <a:pt x="1300754" y="323089"/>
                </a:lnTo>
                <a:close/>
              </a:path>
              <a:path w="2262504" h="361950">
                <a:moveTo>
                  <a:pt x="1300754" y="115146"/>
                </a:moveTo>
                <a:lnTo>
                  <a:pt x="1241481" y="115146"/>
                </a:lnTo>
                <a:lnTo>
                  <a:pt x="1241481" y="240981"/>
                </a:lnTo>
                <a:lnTo>
                  <a:pt x="1238087" y="270800"/>
                </a:lnTo>
                <a:lnTo>
                  <a:pt x="1227816" y="291873"/>
                </a:lnTo>
                <a:lnTo>
                  <a:pt x="1210531" y="304384"/>
                </a:lnTo>
                <a:lnTo>
                  <a:pt x="1186094" y="308514"/>
                </a:lnTo>
                <a:lnTo>
                  <a:pt x="1300754" y="308514"/>
                </a:lnTo>
                <a:lnTo>
                  <a:pt x="1300754" y="115146"/>
                </a:lnTo>
                <a:close/>
              </a:path>
              <a:path w="2262504" h="361950">
                <a:moveTo>
                  <a:pt x="1417848" y="115632"/>
                </a:moveTo>
                <a:lnTo>
                  <a:pt x="1361975" y="115632"/>
                </a:lnTo>
                <a:lnTo>
                  <a:pt x="1361975" y="355155"/>
                </a:lnTo>
                <a:lnTo>
                  <a:pt x="1421249" y="355155"/>
                </a:lnTo>
                <a:lnTo>
                  <a:pt x="1421249" y="238551"/>
                </a:lnTo>
                <a:lnTo>
                  <a:pt x="1426092" y="208019"/>
                </a:lnTo>
                <a:lnTo>
                  <a:pt x="1439954" y="186323"/>
                </a:lnTo>
                <a:lnTo>
                  <a:pt x="1461832" y="173372"/>
                </a:lnTo>
                <a:lnTo>
                  <a:pt x="1490725" y="169075"/>
                </a:lnTo>
                <a:lnTo>
                  <a:pt x="1512588" y="169075"/>
                </a:lnTo>
                <a:lnTo>
                  <a:pt x="1512588" y="150613"/>
                </a:lnTo>
                <a:lnTo>
                  <a:pt x="1421249" y="150613"/>
                </a:lnTo>
                <a:lnTo>
                  <a:pt x="1417848" y="115632"/>
                </a:lnTo>
                <a:close/>
              </a:path>
              <a:path w="2262504" h="361950">
                <a:moveTo>
                  <a:pt x="1486352" y="110773"/>
                </a:moveTo>
                <a:lnTo>
                  <a:pt x="1464087" y="113650"/>
                </a:lnTo>
                <a:lnTo>
                  <a:pt x="1445602" y="121765"/>
                </a:lnTo>
                <a:lnTo>
                  <a:pt x="1431216" y="134344"/>
                </a:lnTo>
                <a:lnTo>
                  <a:pt x="1421249" y="150613"/>
                </a:lnTo>
                <a:lnTo>
                  <a:pt x="1512588" y="150613"/>
                </a:lnTo>
                <a:lnTo>
                  <a:pt x="1512588" y="114174"/>
                </a:lnTo>
                <a:lnTo>
                  <a:pt x="1505551" y="112618"/>
                </a:lnTo>
                <a:lnTo>
                  <a:pt x="1498924" y="111563"/>
                </a:lnTo>
                <a:lnTo>
                  <a:pt x="1492570" y="110963"/>
                </a:lnTo>
                <a:lnTo>
                  <a:pt x="1486352" y="110773"/>
                </a:lnTo>
                <a:close/>
              </a:path>
              <a:path w="2262504" h="361950">
                <a:moveTo>
                  <a:pt x="1650558" y="107858"/>
                </a:moveTo>
                <a:lnTo>
                  <a:pt x="1601882" y="117218"/>
                </a:lnTo>
                <a:lnTo>
                  <a:pt x="1563955" y="143386"/>
                </a:lnTo>
                <a:lnTo>
                  <a:pt x="1539329" y="183491"/>
                </a:lnTo>
                <a:lnTo>
                  <a:pt x="1530553" y="234665"/>
                </a:lnTo>
                <a:lnTo>
                  <a:pt x="1539132" y="286658"/>
                </a:lnTo>
                <a:lnTo>
                  <a:pt x="1563470" y="326672"/>
                </a:lnTo>
                <a:lnTo>
                  <a:pt x="1601472" y="352384"/>
                </a:lnTo>
                <a:lnTo>
                  <a:pt x="1651044" y="361471"/>
                </a:lnTo>
                <a:lnTo>
                  <a:pt x="1694679" y="354601"/>
                </a:lnTo>
                <a:lnTo>
                  <a:pt x="1730116" y="335296"/>
                </a:lnTo>
                <a:lnTo>
                  <a:pt x="1753054" y="308028"/>
                </a:lnTo>
                <a:lnTo>
                  <a:pt x="1651044" y="308028"/>
                </a:lnTo>
                <a:lnTo>
                  <a:pt x="1625491" y="302919"/>
                </a:lnTo>
                <a:lnTo>
                  <a:pt x="1606224" y="288290"/>
                </a:lnTo>
                <a:lnTo>
                  <a:pt x="1594063" y="265190"/>
                </a:lnTo>
                <a:lnTo>
                  <a:pt x="1589827" y="234665"/>
                </a:lnTo>
                <a:lnTo>
                  <a:pt x="1594367" y="204064"/>
                </a:lnTo>
                <a:lnTo>
                  <a:pt x="1607196" y="180796"/>
                </a:lnTo>
                <a:lnTo>
                  <a:pt x="1627131" y="166000"/>
                </a:lnTo>
                <a:lnTo>
                  <a:pt x="1652987" y="160816"/>
                </a:lnTo>
                <a:lnTo>
                  <a:pt x="1753710" y="160816"/>
                </a:lnTo>
                <a:lnTo>
                  <a:pt x="1731087" y="133304"/>
                </a:lnTo>
                <a:lnTo>
                  <a:pt x="1695560" y="114455"/>
                </a:lnTo>
                <a:lnTo>
                  <a:pt x="1650558" y="107858"/>
                </a:lnTo>
                <a:close/>
              </a:path>
              <a:path w="2262504" h="361950">
                <a:moveTo>
                  <a:pt x="1767648" y="267217"/>
                </a:moveTo>
                <a:lnTo>
                  <a:pt x="1707888" y="267217"/>
                </a:lnTo>
                <a:lnTo>
                  <a:pt x="1700509" y="284662"/>
                </a:lnTo>
                <a:lnTo>
                  <a:pt x="1688211" y="297461"/>
                </a:lnTo>
                <a:lnTo>
                  <a:pt x="1671541" y="305340"/>
                </a:lnTo>
                <a:lnTo>
                  <a:pt x="1651044" y="308028"/>
                </a:lnTo>
                <a:lnTo>
                  <a:pt x="1753054" y="308028"/>
                </a:lnTo>
                <a:lnTo>
                  <a:pt x="1755167" y="305515"/>
                </a:lnTo>
                <a:lnTo>
                  <a:pt x="1767648" y="267217"/>
                </a:lnTo>
                <a:close/>
              </a:path>
              <a:path w="2262504" h="361950">
                <a:moveTo>
                  <a:pt x="1753710" y="160816"/>
                </a:moveTo>
                <a:lnTo>
                  <a:pt x="1652987" y="160816"/>
                </a:lnTo>
                <a:lnTo>
                  <a:pt x="1672497" y="163442"/>
                </a:lnTo>
                <a:lnTo>
                  <a:pt x="1688454" y="171261"/>
                </a:lnTo>
                <a:lnTo>
                  <a:pt x="1700403" y="184182"/>
                </a:lnTo>
                <a:lnTo>
                  <a:pt x="1707888" y="202113"/>
                </a:lnTo>
                <a:lnTo>
                  <a:pt x="1767162" y="202113"/>
                </a:lnTo>
                <a:lnTo>
                  <a:pt x="1755501" y="162994"/>
                </a:lnTo>
                <a:lnTo>
                  <a:pt x="1753710" y="160816"/>
                </a:lnTo>
                <a:close/>
              </a:path>
              <a:path w="2262504" h="361950">
                <a:moveTo>
                  <a:pt x="1917194" y="107858"/>
                </a:moveTo>
                <a:lnTo>
                  <a:pt x="1868799" y="117157"/>
                </a:lnTo>
                <a:lnTo>
                  <a:pt x="1831017" y="143264"/>
                </a:lnTo>
                <a:lnTo>
                  <a:pt x="1806444" y="183491"/>
                </a:lnTo>
                <a:lnTo>
                  <a:pt x="1797675" y="235150"/>
                </a:lnTo>
                <a:lnTo>
                  <a:pt x="1806611" y="286248"/>
                </a:lnTo>
                <a:lnTo>
                  <a:pt x="1831624" y="326186"/>
                </a:lnTo>
                <a:lnTo>
                  <a:pt x="1870029" y="352187"/>
                </a:lnTo>
                <a:lnTo>
                  <a:pt x="1919138" y="361471"/>
                </a:lnTo>
                <a:lnTo>
                  <a:pt x="1962363" y="355717"/>
                </a:lnTo>
                <a:lnTo>
                  <a:pt x="1997116" y="339122"/>
                </a:lnTo>
                <a:lnTo>
                  <a:pt x="2021845" y="312886"/>
                </a:lnTo>
                <a:lnTo>
                  <a:pt x="1920109" y="312886"/>
                </a:lnTo>
                <a:lnTo>
                  <a:pt x="1893798" y="308886"/>
                </a:lnTo>
                <a:lnTo>
                  <a:pt x="1873954" y="296914"/>
                </a:lnTo>
                <a:lnTo>
                  <a:pt x="1860669" y="277017"/>
                </a:lnTo>
                <a:lnTo>
                  <a:pt x="1854034" y="249240"/>
                </a:lnTo>
                <a:lnTo>
                  <a:pt x="2034770" y="248754"/>
                </a:lnTo>
                <a:lnTo>
                  <a:pt x="2034770" y="230778"/>
                </a:lnTo>
                <a:lnTo>
                  <a:pt x="2031608" y="211344"/>
                </a:lnTo>
                <a:lnTo>
                  <a:pt x="1855491" y="211344"/>
                </a:lnTo>
                <a:lnTo>
                  <a:pt x="1862749" y="187598"/>
                </a:lnTo>
                <a:lnTo>
                  <a:pt x="1875654" y="170411"/>
                </a:lnTo>
                <a:lnTo>
                  <a:pt x="1894025" y="159965"/>
                </a:lnTo>
                <a:lnTo>
                  <a:pt x="1917680" y="156443"/>
                </a:lnTo>
                <a:lnTo>
                  <a:pt x="2012180" y="156443"/>
                </a:lnTo>
                <a:lnTo>
                  <a:pt x="2002947" y="141260"/>
                </a:lnTo>
                <a:lnTo>
                  <a:pt x="1965901" y="116543"/>
                </a:lnTo>
                <a:lnTo>
                  <a:pt x="1917194" y="107858"/>
                </a:lnTo>
                <a:close/>
              </a:path>
              <a:path w="2262504" h="361950">
                <a:moveTo>
                  <a:pt x="2035741" y="277419"/>
                </a:moveTo>
                <a:lnTo>
                  <a:pt x="1980841" y="277419"/>
                </a:lnTo>
                <a:lnTo>
                  <a:pt x="1973059" y="292595"/>
                </a:lnTo>
                <a:lnTo>
                  <a:pt x="1960131" y="303716"/>
                </a:lnTo>
                <a:lnTo>
                  <a:pt x="1942375" y="310556"/>
                </a:lnTo>
                <a:lnTo>
                  <a:pt x="1920109" y="312886"/>
                </a:lnTo>
                <a:lnTo>
                  <a:pt x="2021845" y="312886"/>
                </a:lnTo>
                <a:lnTo>
                  <a:pt x="2022031" y="312689"/>
                </a:lnTo>
                <a:lnTo>
                  <a:pt x="2035741" y="277419"/>
                </a:lnTo>
                <a:close/>
              </a:path>
              <a:path w="2262504" h="361950">
                <a:moveTo>
                  <a:pt x="2012180" y="156443"/>
                </a:moveTo>
                <a:lnTo>
                  <a:pt x="1917680" y="156443"/>
                </a:lnTo>
                <a:lnTo>
                  <a:pt x="1941752" y="160375"/>
                </a:lnTo>
                <a:lnTo>
                  <a:pt x="1960131" y="171504"/>
                </a:lnTo>
                <a:lnTo>
                  <a:pt x="1971860" y="188828"/>
                </a:lnTo>
                <a:lnTo>
                  <a:pt x="1975982" y="211344"/>
                </a:lnTo>
                <a:lnTo>
                  <a:pt x="2031608" y="211344"/>
                </a:lnTo>
                <a:lnTo>
                  <a:pt x="2026510" y="180007"/>
                </a:lnTo>
                <a:lnTo>
                  <a:pt x="2012180" y="156443"/>
                </a:lnTo>
                <a:close/>
              </a:path>
              <a:path w="2262504" h="361950">
                <a:moveTo>
                  <a:pt x="2120105" y="282278"/>
                </a:moveTo>
                <a:lnTo>
                  <a:pt x="2063746" y="282278"/>
                </a:lnTo>
                <a:lnTo>
                  <a:pt x="2070469" y="313911"/>
                </a:lnTo>
                <a:lnTo>
                  <a:pt x="2070545" y="314268"/>
                </a:lnTo>
                <a:lnTo>
                  <a:pt x="2070601" y="314534"/>
                </a:lnTo>
                <a:lnTo>
                  <a:pt x="2090164" y="339547"/>
                </a:lnTo>
                <a:lnTo>
                  <a:pt x="2120932" y="355725"/>
                </a:lnTo>
                <a:lnTo>
                  <a:pt x="2161402" y="361471"/>
                </a:lnTo>
                <a:lnTo>
                  <a:pt x="2202122" y="356005"/>
                </a:lnTo>
                <a:lnTo>
                  <a:pt x="2233915" y="340337"/>
                </a:lnTo>
                <a:lnTo>
                  <a:pt x="2253985" y="316287"/>
                </a:lnTo>
                <a:lnTo>
                  <a:pt x="2163345" y="316287"/>
                </a:lnTo>
                <a:lnTo>
                  <a:pt x="2145179" y="313911"/>
                </a:lnTo>
                <a:lnTo>
                  <a:pt x="2131704" y="307117"/>
                </a:lnTo>
                <a:lnTo>
                  <a:pt x="2123240" y="296405"/>
                </a:lnTo>
                <a:lnTo>
                  <a:pt x="2120212" y="282764"/>
                </a:lnTo>
                <a:lnTo>
                  <a:pt x="2120105" y="282278"/>
                </a:lnTo>
                <a:close/>
              </a:path>
              <a:path w="2262504" h="361950">
                <a:moveTo>
                  <a:pt x="2166260" y="107858"/>
                </a:moveTo>
                <a:lnTo>
                  <a:pt x="2128015" y="112997"/>
                </a:lnTo>
                <a:lnTo>
                  <a:pt x="2097877" y="127839"/>
                </a:lnTo>
                <a:lnTo>
                  <a:pt x="2078124" y="151516"/>
                </a:lnTo>
                <a:lnTo>
                  <a:pt x="2071034" y="183165"/>
                </a:lnTo>
                <a:lnTo>
                  <a:pt x="2074858" y="207943"/>
                </a:lnTo>
                <a:lnTo>
                  <a:pt x="2106903" y="242264"/>
                </a:lnTo>
                <a:lnTo>
                  <a:pt x="2178406" y="261872"/>
                </a:lnTo>
                <a:lnTo>
                  <a:pt x="2191752" y="266237"/>
                </a:lnTo>
                <a:lnTo>
                  <a:pt x="2200270" y="272014"/>
                </a:lnTo>
                <a:lnTo>
                  <a:pt x="2204779" y="279158"/>
                </a:lnTo>
                <a:lnTo>
                  <a:pt x="2206100" y="287622"/>
                </a:lnTo>
                <a:lnTo>
                  <a:pt x="2203314" y="299480"/>
                </a:lnTo>
                <a:lnTo>
                  <a:pt x="2195108" y="308514"/>
                </a:lnTo>
                <a:lnTo>
                  <a:pt x="2181709" y="314268"/>
                </a:lnTo>
                <a:lnTo>
                  <a:pt x="2163345" y="316287"/>
                </a:lnTo>
                <a:lnTo>
                  <a:pt x="2253985" y="316287"/>
                </a:lnTo>
                <a:lnTo>
                  <a:pt x="2254594" y="315558"/>
                </a:lnTo>
                <a:lnTo>
                  <a:pt x="2261973" y="282764"/>
                </a:lnTo>
                <a:lnTo>
                  <a:pt x="2258154" y="258388"/>
                </a:lnTo>
                <a:lnTo>
                  <a:pt x="2246729" y="240070"/>
                </a:lnTo>
                <a:lnTo>
                  <a:pt x="2227743" y="226944"/>
                </a:lnTo>
                <a:lnTo>
                  <a:pt x="2201241" y="218146"/>
                </a:lnTo>
                <a:lnTo>
                  <a:pt x="2158001" y="207943"/>
                </a:lnTo>
                <a:lnTo>
                  <a:pt x="2144534" y="203555"/>
                </a:lnTo>
                <a:lnTo>
                  <a:pt x="2134802" y="197619"/>
                </a:lnTo>
                <a:lnTo>
                  <a:pt x="2128895" y="190042"/>
                </a:lnTo>
                <a:lnTo>
                  <a:pt x="2126906" y="180735"/>
                </a:lnTo>
                <a:lnTo>
                  <a:pt x="2129396" y="168673"/>
                </a:lnTo>
                <a:lnTo>
                  <a:pt x="2136623" y="159662"/>
                </a:lnTo>
                <a:lnTo>
                  <a:pt x="2148223" y="154021"/>
                </a:lnTo>
                <a:lnTo>
                  <a:pt x="2163831" y="152070"/>
                </a:lnTo>
                <a:lnTo>
                  <a:pt x="2249010" y="152070"/>
                </a:lnTo>
                <a:lnTo>
                  <a:pt x="2231728" y="129235"/>
                </a:lnTo>
                <a:lnTo>
                  <a:pt x="2203139" y="113445"/>
                </a:lnTo>
                <a:lnTo>
                  <a:pt x="2166260" y="107858"/>
                </a:lnTo>
                <a:close/>
              </a:path>
              <a:path w="2262504" h="361950">
                <a:moveTo>
                  <a:pt x="2249010" y="152070"/>
                </a:moveTo>
                <a:lnTo>
                  <a:pt x="2163831" y="152070"/>
                </a:lnTo>
                <a:lnTo>
                  <a:pt x="2179166" y="154439"/>
                </a:lnTo>
                <a:lnTo>
                  <a:pt x="2190674" y="161180"/>
                </a:lnTo>
                <a:lnTo>
                  <a:pt x="2197992" y="171747"/>
                </a:lnTo>
                <a:lnTo>
                  <a:pt x="2200755" y="185594"/>
                </a:lnTo>
                <a:lnTo>
                  <a:pt x="2257114" y="185594"/>
                </a:lnTo>
                <a:lnTo>
                  <a:pt x="2250440" y="154439"/>
                </a:lnTo>
                <a:lnTo>
                  <a:pt x="2250351" y="154021"/>
                </a:lnTo>
                <a:lnTo>
                  <a:pt x="2250297" y="153771"/>
                </a:lnTo>
                <a:lnTo>
                  <a:pt x="2249010" y="1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686" y="3207961"/>
            <a:ext cx="11541389" cy="57884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67049" y="1424894"/>
            <a:ext cx="2262505" cy="361950"/>
          </a:xfrm>
          <a:custGeom>
            <a:avLst/>
            <a:gdLst/>
            <a:ahLst/>
            <a:cxnLst/>
            <a:rect l="l" t="t" r="r" b="b"/>
            <a:pathLst>
              <a:path w="2262504" h="361950">
                <a:moveTo>
                  <a:pt x="135551" y="0"/>
                </a:moveTo>
                <a:lnTo>
                  <a:pt x="0" y="0"/>
                </a:lnTo>
                <a:lnTo>
                  <a:pt x="0" y="355155"/>
                </a:lnTo>
                <a:lnTo>
                  <a:pt x="62188" y="355155"/>
                </a:lnTo>
                <a:lnTo>
                  <a:pt x="62188" y="222518"/>
                </a:lnTo>
                <a:lnTo>
                  <a:pt x="205276" y="222518"/>
                </a:lnTo>
                <a:lnTo>
                  <a:pt x="199198" y="209400"/>
                </a:lnTo>
                <a:lnTo>
                  <a:pt x="226845" y="193512"/>
                </a:lnTo>
                <a:lnTo>
                  <a:pt x="246932" y="171565"/>
                </a:lnTo>
                <a:lnTo>
                  <a:pt x="248679" y="167617"/>
                </a:lnTo>
                <a:lnTo>
                  <a:pt x="62188" y="167617"/>
                </a:lnTo>
                <a:lnTo>
                  <a:pt x="62188" y="55386"/>
                </a:lnTo>
                <a:lnTo>
                  <a:pt x="248549" y="55386"/>
                </a:lnTo>
                <a:lnTo>
                  <a:pt x="229685" y="29150"/>
                </a:lnTo>
                <a:lnTo>
                  <a:pt x="189541" y="7469"/>
                </a:lnTo>
                <a:lnTo>
                  <a:pt x="135551" y="0"/>
                </a:lnTo>
                <a:close/>
              </a:path>
              <a:path w="2262504" h="361950">
                <a:moveTo>
                  <a:pt x="205276" y="222518"/>
                </a:moveTo>
                <a:lnTo>
                  <a:pt x="138466" y="222518"/>
                </a:lnTo>
                <a:lnTo>
                  <a:pt x="198712" y="355155"/>
                </a:lnTo>
                <a:lnTo>
                  <a:pt x="266731" y="355155"/>
                </a:lnTo>
                <a:lnTo>
                  <a:pt x="205276" y="222518"/>
                </a:lnTo>
                <a:close/>
              </a:path>
              <a:path w="2262504" h="361950">
                <a:moveTo>
                  <a:pt x="248549" y="55386"/>
                </a:moveTo>
                <a:lnTo>
                  <a:pt x="135551" y="55386"/>
                </a:lnTo>
                <a:lnTo>
                  <a:pt x="161947" y="59053"/>
                </a:lnTo>
                <a:lnTo>
                  <a:pt x="181646" y="69780"/>
                </a:lnTo>
                <a:lnTo>
                  <a:pt x="193967" y="87156"/>
                </a:lnTo>
                <a:lnTo>
                  <a:pt x="198226" y="110773"/>
                </a:lnTo>
                <a:lnTo>
                  <a:pt x="193967" y="134823"/>
                </a:lnTo>
                <a:lnTo>
                  <a:pt x="181646" y="152678"/>
                </a:lnTo>
                <a:lnTo>
                  <a:pt x="161947" y="163791"/>
                </a:lnTo>
                <a:lnTo>
                  <a:pt x="135551" y="167617"/>
                </a:lnTo>
                <a:lnTo>
                  <a:pt x="248679" y="167617"/>
                </a:lnTo>
                <a:lnTo>
                  <a:pt x="259185" y="143879"/>
                </a:lnTo>
                <a:lnTo>
                  <a:pt x="263330" y="110773"/>
                </a:lnTo>
                <a:lnTo>
                  <a:pt x="254706" y="63949"/>
                </a:lnTo>
                <a:lnTo>
                  <a:pt x="248549" y="55386"/>
                </a:lnTo>
                <a:close/>
              </a:path>
              <a:path w="2262504" h="361950">
                <a:moveTo>
                  <a:pt x="405084" y="107858"/>
                </a:moveTo>
                <a:lnTo>
                  <a:pt x="356689" y="117157"/>
                </a:lnTo>
                <a:lnTo>
                  <a:pt x="318906" y="143264"/>
                </a:lnTo>
                <a:lnTo>
                  <a:pt x="294333" y="183491"/>
                </a:lnTo>
                <a:lnTo>
                  <a:pt x="285565" y="235150"/>
                </a:lnTo>
                <a:lnTo>
                  <a:pt x="294500" y="286248"/>
                </a:lnTo>
                <a:lnTo>
                  <a:pt x="319514" y="326186"/>
                </a:lnTo>
                <a:lnTo>
                  <a:pt x="357918" y="352187"/>
                </a:lnTo>
                <a:lnTo>
                  <a:pt x="407027" y="361471"/>
                </a:lnTo>
                <a:lnTo>
                  <a:pt x="450253" y="355717"/>
                </a:lnTo>
                <a:lnTo>
                  <a:pt x="485006" y="339122"/>
                </a:lnTo>
                <a:lnTo>
                  <a:pt x="509735" y="312886"/>
                </a:lnTo>
                <a:lnTo>
                  <a:pt x="407999" y="312886"/>
                </a:lnTo>
                <a:lnTo>
                  <a:pt x="381687" y="308886"/>
                </a:lnTo>
                <a:lnTo>
                  <a:pt x="361843" y="296914"/>
                </a:lnTo>
                <a:lnTo>
                  <a:pt x="348558" y="277017"/>
                </a:lnTo>
                <a:lnTo>
                  <a:pt x="341923" y="249240"/>
                </a:lnTo>
                <a:lnTo>
                  <a:pt x="522659" y="248754"/>
                </a:lnTo>
                <a:lnTo>
                  <a:pt x="522659" y="230778"/>
                </a:lnTo>
                <a:lnTo>
                  <a:pt x="519498" y="211344"/>
                </a:lnTo>
                <a:lnTo>
                  <a:pt x="343381" y="211344"/>
                </a:lnTo>
                <a:lnTo>
                  <a:pt x="350638" y="187598"/>
                </a:lnTo>
                <a:lnTo>
                  <a:pt x="363544" y="170411"/>
                </a:lnTo>
                <a:lnTo>
                  <a:pt x="381915" y="159965"/>
                </a:lnTo>
                <a:lnTo>
                  <a:pt x="405570" y="156443"/>
                </a:lnTo>
                <a:lnTo>
                  <a:pt x="500070" y="156443"/>
                </a:lnTo>
                <a:lnTo>
                  <a:pt x="490836" y="141260"/>
                </a:lnTo>
                <a:lnTo>
                  <a:pt x="453790" y="116543"/>
                </a:lnTo>
                <a:lnTo>
                  <a:pt x="405084" y="107858"/>
                </a:lnTo>
                <a:close/>
              </a:path>
              <a:path w="2262504" h="361950">
                <a:moveTo>
                  <a:pt x="523631" y="277419"/>
                </a:moveTo>
                <a:lnTo>
                  <a:pt x="468730" y="277419"/>
                </a:lnTo>
                <a:lnTo>
                  <a:pt x="460949" y="292595"/>
                </a:lnTo>
                <a:lnTo>
                  <a:pt x="448021" y="303716"/>
                </a:lnTo>
                <a:lnTo>
                  <a:pt x="430264" y="310556"/>
                </a:lnTo>
                <a:lnTo>
                  <a:pt x="407999" y="312886"/>
                </a:lnTo>
                <a:lnTo>
                  <a:pt x="509735" y="312886"/>
                </a:lnTo>
                <a:lnTo>
                  <a:pt x="509921" y="312689"/>
                </a:lnTo>
                <a:lnTo>
                  <a:pt x="523631" y="277419"/>
                </a:lnTo>
                <a:close/>
              </a:path>
              <a:path w="2262504" h="361950">
                <a:moveTo>
                  <a:pt x="500070" y="156443"/>
                </a:moveTo>
                <a:lnTo>
                  <a:pt x="405570" y="156443"/>
                </a:lnTo>
                <a:lnTo>
                  <a:pt x="429642" y="160375"/>
                </a:lnTo>
                <a:lnTo>
                  <a:pt x="448021" y="171504"/>
                </a:lnTo>
                <a:lnTo>
                  <a:pt x="459749" y="188828"/>
                </a:lnTo>
                <a:lnTo>
                  <a:pt x="463872" y="211344"/>
                </a:lnTo>
                <a:lnTo>
                  <a:pt x="519498" y="211344"/>
                </a:lnTo>
                <a:lnTo>
                  <a:pt x="514400" y="180007"/>
                </a:lnTo>
                <a:lnTo>
                  <a:pt x="500070" y="156443"/>
                </a:lnTo>
                <a:close/>
              </a:path>
              <a:path w="2262504" h="361950">
                <a:moveTo>
                  <a:pt x="607994" y="282278"/>
                </a:moveTo>
                <a:lnTo>
                  <a:pt x="551636" y="282278"/>
                </a:lnTo>
                <a:lnTo>
                  <a:pt x="558358" y="313911"/>
                </a:lnTo>
                <a:lnTo>
                  <a:pt x="558434" y="314268"/>
                </a:lnTo>
                <a:lnTo>
                  <a:pt x="558491" y="314534"/>
                </a:lnTo>
                <a:lnTo>
                  <a:pt x="578054" y="339547"/>
                </a:lnTo>
                <a:lnTo>
                  <a:pt x="608822" y="355725"/>
                </a:lnTo>
                <a:lnTo>
                  <a:pt x="649291" y="361471"/>
                </a:lnTo>
                <a:lnTo>
                  <a:pt x="690012" y="356005"/>
                </a:lnTo>
                <a:lnTo>
                  <a:pt x="721804" y="340337"/>
                </a:lnTo>
                <a:lnTo>
                  <a:pt x="741875" y="316287"/>
                </a:lnTo>
                <a:lnTo>
                  <a:pt x="651235" y="316287"/>
                </a:lnTo>
                <a:lnTo>
                  <a:pt x="633068" y="313911"/>
                </a:lnTo>
                <a:lnTo>
                  <a:pt x="619594" y="307117"/>
                </a:lnTo>
                <a:lnTo>
                  <a:pt x="611129" y="296405"/>
                </a:lnTo>
                <a:lnTo>
                  <a:pt x="608102" y="282764"/>
                </a:lnTo>
                <a:lnTo>
                  <a:pt x="607994" y="282278"/>
                </a:lnTo>
                <a:close/>
              </a:path>
              <a:path w="2262504" h="361950">
                <a:moveTo>
                  <a:pt x="654150" y="107858"/>
                </a:moveTo>
                <a:lnTo>
                  <a:pt x="615904" y="112997"/>
                </a:lnTo>
                <a:lnTo>
                  <a:pt x="585766" y="127839"/>
                </a:lnTo>
                <a:lnTo>
                  <a:pt x="566014" y="151516"/>
                </a:lnTo>
                <a:lnTo>
                  <a:pt x="558923" y="183165"/>
                </a:lnTo>
                <a:lnTo>
                  <a:pt x="562747" y="207943"/>
                </a:lnTo>
                <a:lnTo>
                  <a:pt x="594793" y="242264"/>
                </a:lnTo>
                <a:lnTo>
                  <a:pt x="666296" y="261872"/>
                </a:lnTo>
                <a:lnTo>
                  <a:pt x="679642" y="266237"/>
                </a:lnTo>
                <a:lnTo>
                  <a:pt x="688159" y="272014"/>
                </a:lnTo>
                <a:lnTo>
                  <a:pt x="692668" y="279158"/>
                </a:lnTo>
                <a:lnTo>
                  <a:pt x="693989" y="287622"/>
                </a:lnTo>
                <a:lnTo>
                  <a:pt x="691203" y="299480"/>
                </a:lnTo>
                <a:lnTo>
                  <a:pt x="682997" y="308514"/>
                </a:lnTo>
                <a:lnTo>
                  <a:pt x="669598" y="314268"/>
                </a:lnTo>
                <a:lnTo>
                  <a:pt x="651235" y="316287"/>
                </a:lnTo>
                <a:lnTo>
                  <a:pt x="741875" y="316287"/>
                </a:lnTo>
                <a:lnTo>
                  <a:pt x="742483" y="315558"/>
                </a:lnTo>
                <a:lnTo>
                  <a:pt x="749862" y="282764"/>
                </a:lnTo>
                <a:lnTo>
                  <a:pt x="746044" y="258388"/>
                </a:lnTo>
                <a:lnTo>
                  <a:pt x="734619" y="240070"/>
                </a:lnTo>
                <a:lnTo>
                  <a:pt x="715632" y="226944"/>
                </a:lnTo>
                <a:lnTo>
                  <a:pt x="689131" y="218146"/>
                </a:lnTo>
                <a:lnTo>
                  <a:pt x="645890" y="207943"/>
                </a:lnTo>
                <a:lnTo>
                  <a:pt x="632423" y="203555"/>
                </a:lnTo>
                <a:lnTo>
                  <a:pt x="622691" y="197619"/>
                </a:lnTo>
                <a:lnTo>
                  <a:pt x="616785" y="190042"/>
                </a:lnTo>
                <a:lnTo>
                  <a:pt x="614796" y="180735"/>
                </a:lnTo>
                <a:lnTo>
                  <a:pt x="617286" y="168673"/>
                </a:lnTo>
                <a:lnTo>
                  <a:pt x="624513" y="159662"/>
                </a:lnTo>
                <a:lnTo>
                  <a:pt x="636113" y="154021"/>
                </a:lnTo>
                <a:lnTo>
                  <a:pt x="651720" y="152070"/>
                </a:lnTo>
                <a:lnTo>
                  <a:pt x="736900" y="152070"/>
                </a:lnTo>
                <a:lnTo>
                  <a:pt x="719618" y="129235"/>
                </a:lnTo>
                <a:lnTo>
                  <a:pt x="691029" y="113445"/>
                </a:lnTo>
                <a:lnTo>
                  <a:pt x="654150" y="107858"/>
                </a:lnTo>
                <a:close/>
              </a:path>
              <a:path w="2262504" h="361950">
                <a:moveTo>
                  <a:pt x="736900" y="152070"/>
                </a:moveTo>
                <a:lnTo>
                  <a:pt x="651720" y="152070"/>
                </a:lnTo>
                <a:lnTo>
                  <a:pt x="667055" y="154439"/>
                </a:lnTo>
                <a:lnTo>
                  <a:pt x="678564" y="161180"/>
                </a:lnTo>
                <a:lnTo>
                  <a:pt x="685882" y="171747"/>
                </a:lnTo>
                <a:lnTo>
                  <a:pt x="688645" y="185594"/>
                </a:lnTo>
                <a:lnTo>
                  <a:pt x="745003" y="185594"/>
                </a:lnTo>
                <a:lnTo>
                  <a:pt x="738330" y="154439"/>
                </a:lnTo>
                <a:lnTo>
                  <a:pt x="738240" y="154021"/>
                </a:lnTo>
                <a:lnTo>
                  <a:pt x="738186" y="153771"/>
                </a:lnTo>
                <a:lnTo>
                  <a:pt x="736900" y="152070"/>
                </a:lnTo>
                <a:close/>
              </a:path>
              <a:path w="2262504" h="361950">
                <a:moveTo>
                  <a:pt x="909167" y="108344"/>
                </a:moveTo>
                <a:lnTo>
                  <a:pt x="857766" y="117560"/>
                </a:lnTo>
                <a:lnTo>
                  <a:pt x="817160" y="143446"/>
                </a:lnTo>
                <a:lnTo>
                  <a:pt x="790491" y="183362"/>
                </a:lnTo>
                <a:lnTo>
                  <a:pt x="780903" y="234665"/>
                </a:lnTo>
                <a:lnTo>
                  <a:pt x="790491" y="285967"/>
                </a:lnTo>
                <a:lnTo>
                  <a:pt x="817160" y="325883"/>
                </a:lnTo>
                <a:lnTo>
                  <a:pt x="857766" y="351769"/>
                </a:lnTo>
                <a:lnTo>
                  <a:pt x="909167" y="360985"/>
                </a:lnTo>
                <a:lnTo>
                  <a:pt x="960569" y="351769"/>
                </a:lnTo>
                <a:lnTo>
                  <a:pt x="1001175" y="325883"/>
                </a:lnTo>
                <a:lnTo>
                  <a:pt x="1013104" y="308028"/>
                </a:lnTo>
                <a:lnTo>
                  <a:pt x="909167" y="308028"/>
                </a:lnTo>
                <a:lnTo>
                  <a:pt x="881170" y="302714"/>
                </a:lnTo>
                <a:lnTo>
                  <a:pt x="859368" y="287744"/>
                </a:lnTo>
                <a:lnTo>
                  <a:pt x="845218" y="264575"/>
                </a:lnTo>
                <a:lnTo>
                  <a:pt x="840177" y="234665"/>
                </a:lnTo>
                <a:lnTo>
                  <a:pt x="845218" y="204755"/>
                </a:lnTo>
                <a:lnTo>
                  <a:pt x="859368" y="181586"/>
                </a:lnTo>
                <a:lnTo>
                  <a:pt x="881170" y="166615"/>
                </a:lnTo>
                <a:lnTo>
                  <a:pt x="909167" y="161301"/>
                </a:lnTo>
                <a:lnTo>
                  <a:pt x="1013104" y="161301"/>
                </a:lnTo>
                <a:lnTo>
                  <a:pt x="1001175" y="143446"/>
                </a:lnTo>
                <a:lnTo>
                  <a:pt x="960569" y="117560"/>
                </a:lnTo>
                <a:lnTo>
                  <a:pt x="909167" y="108344"/>
                </a:lnTo>
                <a:close/>
              </a:path>
              <a:path w="2262504" h="361950">
                <a:moveTo>
                  <a:pt x="1013104" y="161301"/>
                </a:moveTo>
                <a:lnTo>
                  <a:pt x="909167" y="161301"/>
                </a:lnTo>
                <a:lnTo>
                  <a:pt x="937164" y="166615"/>
                </a:lnTo>
                <a:lnTo>
                  <a:pt x="958967" y="181586"/>
                </a:lnTo>
                <a:lnTo>
                  <a:pt x="973117" y="204755"/>
                </a:lnTo>
                <a:lnTo>
                  <a:pt x="978158" y="234665"/>
                </a:lnTo>
                <a:lnTo>
                  <a:pt x="973117" y="264575"/>
                </a:lnTo>
                <a:lnTo>
                  <a:pt x="958967" y="287744"/>
                </a:lnTo>
                <a:lnTo>
                  <a:pt x="937164" y="302714"/>
                </a:lnTo>
                <a:lnTo>
                  <a:pt x="909167" y="308028"/>
                </a:lnTo>
                <a:lnTo>
                  <a:pt x="1013104" y="308028"/>
                </a:lnTo>
                <a:lnTo>
                  <a:pt x="1027844" y="285967"/>
                </a:lnTo>
                <a:lnTo>
                  <a:pt x="1037432" y="234665"/>
                </a:lnTo>
                <a:lnTo>
                  <a:pt x="1027844" y="183362"/>
                </a:lnTo>
                <a:lnTo>
                  <a:pt x="1013104" y="161301"/>
                </a:lnTo>
                <a:close/>
              </a:path>
              <a:path w="2262504" h="361950">
                <a:moveTo>
                  <a:pt x="1135080" y="115146"/>
                </a:moveTo>
                <a:lnTo>
                  <a:pt x="1075806" y="115146"/>
                </a:lnTo>
                <a:lnTo>
                  <a:pt x="1075806" y="265273"/>
                </a:lnTo>
                <a:lnTo>
                  <a:pt x="1081650" y="304384"/>
                </a:lnTo>
                <a:lnTo>
                  <a:pt x="1126638" y="354707"/>
                </a:lnTo>
                <a:lnTo>
                  <a:pt x="1163745" y="361471"/>
                </a:lnTo>
                <a:lnTo>
                  <a:pt x="1187369" y="358685"/>
                </a:lnTo>
                <a:lnTo>
                  <a:pt x="1209172" y="350843"/>
                </a:lnTo>
                <a:lnTo>
                  <a:pt x="1227695" y="338720"/>
                </a:lnTo>
                <a:lnTo>
                  <a:pt x="1241481" y="323089"/>
                </a:lnTo>
                <a:lnTo>
                  <a:pt x="1300754" y="323089"/>
                </a:lnTo>
                <a:lnTo>
                  <a:pt x="1300754" y="308514"/>
                </a:lnTo>
                <a:lnTo>
                  <a:pt x="1186094" y="308514"/>
                </a:lnTo>
                <a:lnTo>
                  <a:pt x="1164185" y="304915"/>
                </a:lnTo>
                <a:lnTo>
                  <a:pt x="1148198" y="293574"/>
                </a:lnTo>
                <a:lnTo>
                  <a:pt x="1138405" y="273669"/>
                </a:lnTo>
                <a:lnTo>
                  <a:pt x="1135080" y="244382"/>
                </a:lnTo>
                <a:lnTo>
                  <a:pt x="1135080" y="115146"/>
                </a:lnTo>
                <a:close/>
              </a:path>
              <a:path w="2262504" h="361950">
                <a:moveTo>
                  <a:pt x="1300754" y="323089"/>
                </a:moveTo>
                <a:lnTo>
                  <a:pt x="1241481" y="323089"/>
                </a:lnTo>
                <a:lnTo>
                  <a:pt x="1245792" y="354707"/>
                </a:lnTo>
                <a:lnTo>
                  <a:pt x="1245853" y="355155"/>
                </a:lnTo>
                <a:lnTo>
                  <a:pt x="1300754" y="355155"/>
                </a:lnTo>
                <a:lnTo>
                  <a:pt x="1300754" y="323089"/>
                </a:lnTo>
                <a:close/>
              </a:path>
              <a:path w="2262504" h="361950">
                <a:moveTo>
                  <a:pt x="1300754" y="115146"/>
                </a:moveTo>
                <a:lnTo>
                  <a:pt x="1241481" y="115146"/>
                </a:lnTo>
                <a:lnTo>
                  <a:pt x="1241481" y="240981"/>
                </a:lnTo>
                <a:lnTo>
                  <a:pt x="1238087" y="270800"/>
                </a:lnTo>
                <a:lnTo>
                  <a:pt x="1227816" y="291873"/>
                </a:lnTo>
                <a:lnTo>
                  <a:pt x="1210531" y="304384"/>
                </a:lnTo>
                <a:lnTo>
                  <a:pt x="1186094" y="308514"/>
                </a:lnTo>
                <a:lnTo>
                  <a:pt x="1300754" y="308514"/>
                </a:lnTo>
                <a:lnTo>
                  <a:pt x="1300754" y="115146"/>
                </a:lnTo>
                <a:close/>
              </a:path>
              <a:path w="2262504" h="361950">
                <a:moveTo>
                  <a:pt x="1417848" y="115632"/>
                </a:moveTo>
                <a:lnTo>
                  <a:pt x="1361975" y="115632"/>
                </a:lnTo>
                <a:lnTo>
                  <a:pt x="1361975" y="355155"/>
                </a:lnTo>
                <a:lnTo>
                  <a:pt x="1421249" y="355155"/>
                </a:lnTo>
                <a:lnTo>
                  <a:pt x="1421249" y="238551"/>
                </a:lnTo>
                <a:lnTo>
                  <a:pt x="1426092" y="208019"/>
                </a:lnTo>
                <a:lnTo>
                  <a:pt x="1439954" y="186323"/>
                </a:lnTo>
                <a:lnTo>
                  <a:pt x="1461832" y="173372"/>
                </a:lnTo>
                <a:lnTo>
                  <a:pt x="1490725" y="169075"/>
                </a:lnTo>
                <a:lnTo>
                  <a:pt x="1512588" y="169075"/>
                </a:lnTo>
                <a:lnTo>
                  <a:pt x="1512588" y="150613"/>
                </a:lnTo>
                <a:lnTo>
                  <a:pt x="1421249" y="150613"/>
                </a:lnTo>
                <a:lnTo>
                  <a:pt x="1417848" y="115632"/>
                </a:lnTo>
                <a:close/>
              </a:path>
              <a:path w="2262504" h="361950">
                <a:moveTo>
                  <a:pt x="1486352" y="110773"/>
                </a:moveTo>
                <a:lnTo>
                  <a:pt x="1464087" y="113650"/>
                </a:lnTo>
                <a:lnTo>
                  <a:pt x="1445602" y="121765"/>
                </a:lnTo>
                <a:lnTo>
                  <a:pt x="1431216" y="134344"/>
                </a:lnTo>
                <a:lnTo>
                  <a:pt x="1421249" y="150613"/>
                </a:lnTo>
                <a:lnTo>
                  <a:pt x="1512588" y="150613"/>
                </a:lnTo>
                <a:lnTo>
                  <a:pt x="1512588" y="114174"/>
                </a:lnTo>
                <a:lnTo>
                  <a:pt x="1505551" y="112618"/>
                </a:lnTo>
                <a:lnTo>
                  <a:pt x="1498924" y="111563"/>
                </a:lnTo>
                <a:lnTo>
                  <a:pt x="1492570" y="110963"/>
                </a:lnTo>
                <a:lnTo>
                  <a:pt x="1486352" y="110773"/>
                </a:lnTo>
                <a:close/>
              </a:path>
              <a:path w="2262504" h="361950">
                <a:moveTo>
                  <a:pt x="1650558" y="107858"/>
                </a:moveTo>
                <a:lnTo>
                  <a:pt x="1601882" y="117218"/>
                </a:lnTo>
                <a:lnTo>
                  <a:pt x="1563955" y="143386"/>
                </a:lnTo>
                <a:lnTo>
                  <a:pt x="1539329" y="183491"/>
                </a:lnTo>
                <a:lnTo>
                  <a:pt x="1530553" y="234665"/>
                </a:lnTo>
                <a:lnTo>
                  <a:pt x="1539132" y="286658"/>
                </a:lnTo>
                <a:lnTo>
                  <a:pt x="1563470" y="326672"/>
                </a:lnTo>
                <a:lnTo>
                  <a:pt x="1601472" y="352384"/>
                </a:lnTo>
                <a:lnTo>
                  <a:pt x="1651044" y="361471"/>
                </a:lnTo>
                <a:lnTo>
                  <a:pt x="1694679" y="354601"/>
                </a:lnTo>
                <a:lnTo>
                  <a:pt x="1730116" y="335296"/>
                </a:lnTo>
                <a:lnTo>
                  <a:pt x="1753054" y="308028"/>
                </a:lnTo>
                <a:lnTo>
                  <a:pt x="1651044" y="308028"/>
                </a:lnTo>
                <a:lnTo>
                  <a:pt x="1625491" y="302919"/>
                </a:lnTo>
                <a:lnTo>
                  <a:pt x="1606224" y="288290"/>
                </a:lnTo>
                <a:lnTo>
                  <a:pt x="1594063" y="265190"/>
                </a:lnTo>
                <a:lnTo>
                  <a:pt x="1589827" y="234665"/>
                </a:lnTo>
                <a:lnTo>
                  <a:pt x="1594367" y="204064"/>
                </a:lnTo>
                <a:lnTo>
                  <a:pt x="1607196" y="180796"/>
                </a:lnTo>
                <a:lnTo>
                  <a:pt x="1627131" y="166000"/>
                </a:lnTo>
                <a:lnTo>
                  <a:pt x="1652987" y="160816"/>
                </a:lnTo>
                <a:lnTo>
                  <a:pt x="1753710" y="160816"/>
                </a:lnTo>
                <a:lnTo>
                  <a:pt x="1731087" y="133304"/>
                </a:lnTo>
                <a:lnTo>
                  <a:pt x="1695560" y="114455"/>
                </a:lnTo>
                <a:lnTo>
                  <a:pt x="1650558" y="107858"/>
                </a:lnTo>
                <a:close/>
              </a:path>
              <a:path w="2262504" h="361950">
                <a:moveTo>
                  <a:pt x="1767648" y="267217"/>
                </a:moveTo>
                <a:lnTo>
                  <a:pt x="1707888" y="267217"/>
                </a:lnTo>
                <a:lnTo>
                  <a:pt x="1700509" y="284662"/>
                </a:lnTo>
                <a:lnTo>
                  <a:pt x="1688211" y="297461"/>
                </a:lnTo>
                <a:lnTo>
                  <a:pt x="1671541" y="305340"/>
                </a:lnTo>
                <a:lnTo>
                  <a:pt x="1651044" y="308028"/>
                </a:lnTo>
                <a:lnTo>
                  <a:pt x="1753054" y="308028"/>
                </a:lnTo>
                <a:lnTo>
                  <a:pt x="1755167" y="305515"/>
                </a:lnTo>
                <a:lnTo>
                  <a:pt x="1767648" y="267217"/>
                </a:lnTo>
                <a:close/>
              </a:path>
              <a:path w="2262504" h="361950">
                <a:moveTo>
                  <a:pt x="1753710" y="160816"/>
                </a:moveTo>
                <a:lnTo>
                  <a:pt x="1652987" y="160816"/>
                </a:lnTo>
                <a:lnTo>
                  <a:pt x="1672497" y="163442"/>
                </a:lnTo>
                <a:lnTo>
                  <a:pt x="1688454" y="171261"/>
                </a:lnTo>
                <a:lnTo>
                  <a:pt x="1700403" y="184182"/>
                </a:lnTo>
                <a:lnTo>
                  <a:pt x="1707888" y="202113"/>
                </a:lnTo>
                <a:lnTo>
                  <a:pt x="1767162" y="202113"/>
                </a:lnTo>
                <a:lnTo>
                  <a:pt x="1755501" y="162994"/>
                </a:lnTo>
                <a:lnTo>
                  <a:pt x="1753710" y="160816"/>
                </a:lnTo>
                <a:close/>
              </a:path>
              <a:path w="2262504" h="361950">
                <a:moveTo>
                  <a:pt x="1917194" y="107858"/>
                </a:moveTo>
                <a:lnTo>
                  <a:pt x="1868799" y="117157"/>
                </a:lnTo>
                <a:lnTo>
                  <a:pt x="1831017" y="143264"/>
                </a:lnTo>
                <a:lnTo>
                  <a:pt x="1806444" y="183491"/>
                </a:lnTo>
                <a:lnTo>
                  <a:pt x="1797675" y="235150"/>
                </a:lnTo>
                <a:lnTo>
                  <a:pt x="1806611" y="286248"/>
                </a:lnTo>
                <a:lnTo>
                  <a:pt x="1831624" y="326186"/>
                </a:lnTo>
                <a:lnTo>
                  <a:pt x="1870029" y="352187"/>
                </a:lnTo>
                <a:lnTo>
                  <a:pt x="1919138" y="361471"/>
                </a:lnTo>
                <a:lnTo>
                  <a:pt x="1962363" y="355717"/>
                </a:lnTo>
                <a:lnTo>
                  <a:pt x="1997116" y="339122"/>
                </a:lnTo>
                <a:lnTo>
                  <a:pt x="2021845" y="312886"/>
                </a:lnTo>
                <a:lnTo>
                  <a:pt x="1920109" y="312886"/>
                </a:lnTo>
                <a:lnTo>
                  <a:pt x="1893798" y="308886"/>
                </a:lnTo>
                <a:lnTo>
                  <a:pt x="1873954" y="296914"/>
                </a:lnTo>
                <a:lnTo>
                  <a:pt x="1860669" y="277017"/>
                </a:lnTo>
                <a:lnTo>
                  <a:pt x="1854034" y="249240"/>
                </a:lnTo>
                <a:lnTo>
                  <a:pt x="2034770" y="248754"/>
                </a:lnTo>
                <a:lnTo>
                  <a:pt x="2034770" y="230778"/>
                </a:lnTo>
                <a:lnTo>
                  <a:pt x="2031608" y="211344"/>
                </a:lnTo>
                <a:lnTo>
                  <a:pt x="1855491" y="211344"/>
                </a:lnTo>
                <a:lnTo>
                  <a:pt x="1862749" y="187598"/>
                </a:lnTo>
                <a:lnTo>
                  <a:pt x="1875654" y="170411"/>
                </a:lnTo>
                <a:lnTo>
                  <a:pt x="1894025" y="159965"/>
                </a:lnTo>
                <a:lnTo>
                  <a:pt x="1917680" y="156443"/>
                </a:lnTo>
                <a:lnTo>
                  <a:pt x="2012180" y="156443"/>
                </a:lnTo>
                <a:lnTo>
                  <a:pt x="2002947" y="141260"/>
                </a:lnTo>
                <a:lnTo>
                  <a:pt x="1965901" y="116543"/>
                </a:lnTo>
                <a:lnTo>
                  <a:pt x="1917194" y="107858"/>
                </a:lnTo>
                <a:close/>
              </a:path>
              <a:path w="2262504" h="361950">
                <a:moveTo>
                  <a:pt x="2035741" y="277419"/>
                </a:moveTo>
                <a:lnTo>
                  <a:pt x="1980841" y="277419"/>
                </a:lnTo>
                <a:lnTo>
                  <a:pt x="1973059" y="292595"/>
                </a:lnTo>
                <a:lnTo>
                  <a:pt x="1960131" y="303716"/>
                </a:lnTo>
                <a:lnTo>
                  <a:pt x="1942375" y="310556"/>
                </a:lnTo>
                <a:lnTo>
                  <a:pt x="1920109" y="312886"/>
                </a:lnTo>
                <a:lnTo>
                  <a:pt x="2021845" y="312886"/>
                </a:lnTo>
                <a:lnTo>
                  <a:pt x="2022031" y="312689"/>
                </a:lnTo>
                <a:lnTo>
                  <a:pt x="2035741" y="277419"/>
                </a:lnTo>
                <a:close/>
              </a:path>
              <a:path w="2262504" h="361950">
                <a:moveTo>
                  <a:pt x="2012180" y="156443"/>
                </a:moveTo>
                <a:lnTo>
                  <a:pt x="1917680" y="156443"/>
                </a:lnTo>
                <a:lnTo>
                  <a:pt x="1941752" y="160375"/>
                </a:lnTo>
                <a:lnTo>
                  <a:pt x="1960131" y="171504"/>
                </a:lnTo>
                <a:lnTo>
                  <a:pt x="1971860" y="188828"/>
                </a:lnTo>
                <a:lnTo>
                  <a:pt x="1975982" y="211344"/>
                </a:lnTo>
                <a:lnTo>
                  <a:pt x="2031608" y="211344"/>
                </a:lnTo>
                <a:lnTo>
                  <a:pt x="2026510" y="180007"/>
                </a:lnTo>
                <a:lnTo>
                  <a:pt x="2012180" y="156443"/>
                </a:lnTo>
                <a:close/>
              </a:path>
              <a:path w="2262504" h="361950">
                <a:moveTo>
                  <a:pt x="2120105" y="282278"/>
                </a:moveTo>
                <a:lnTo>
                  <a:pt x="2063746" y="282278"/>
                </a:lnTo>
                <a:lnTo>
                  <a:pt x="2070469" y="313911"/>
                </a:lnTo>
                <a:lnTo>
                  <a:pt x="2070545" y="314268"/>
                </a:lnTo>
                <a:lnTo>
                  <a:pt x="2070601" y="314534"/>
                </a:lnTo>
                <a:lnTo>
                  <a:pt x="2090164" y="339547"/>
                </a:lnTo>
                <a:lnTo>
                  <a:pt x="2120932" y="355725"/>
                </a:lnTo>
                <a:lnTo>
                  <a:pt x="2161402" y="361471"/>
                </a:lnTo>
                <a:lnTo>
                  <a:pt x="2202122" y="356005"/>
                </a:lnTo>
                <a:lnTo>
                  <a:pt x="2233915" y="340337"/>
                </a:lnTo>
                <a:lnTo>
                  <a:pt x="2253985" y="316287"/>
                </a:lnTo>
                <a:lnTo>
                  <a:pt x="2163345" y="316287"/>
                </a:lnTo>
                <a:lnTo>
                  <a:pt x="2145179" y="313911"/>
                </a:lnTo>
                <a:lnTo>
                  <a:pt x="2131704" y="307117"/>
                </a:lnTo>
                <a:lnTo>
                  <a:pt x="2123240" y="296405"/>
                </a:lnTo>
                <a:lnTo>
                  <a:pt x="2120212" y="282764"/>
                </a:lnTo>
                <a:lnTo>
                  <a:pt x="2120105" y="282278"/>
                </a:lnTo>
                <a:close/>
              </a:path>
              <a:path w="2262504" h="361950">
                <a:moveTo>
                  <a:pt x="2166260" y="107858"/>
                </a:moveTo>
                <a:lnTo>
                  <a:pt x="2128015" y="112997"/>
                </a:lnTo>
                <a:lnTo>
                  <a:pt x="2097877" y="127839"/>
                </a:lnTo>
                <a:lnTo>
                  <a:pt x="2078124" y="151516"/>
                </a:lnTo>
                <a:lnTo>
                  <a:pt x="2071034" y="183165"/>
                </a:lnTo>
                <a:lnTo>
                  <a:pt x="2074858" y="207943"/>
                </a:lnTo>
                <a:lnTo>
                  <a:pt x="2106903" y="242264"/>
                </a:lnTo>
                <a:lnTo>
                  <a:pt x="2178406" y="261872"/>
                </a:lnTo>
                <a:lnTo>
                  <a:pt x="2191752" y="266237"/>
                </a:lnTo>
                <a:lnTo>
                  <a:pt x="2200270" y="272014"/>
                </a:lnTo>
                <a:lnTo>
                  <a:pt x="2204779" y="279158"/>
                </a:lnTo>
                <a:lnTo>
                  <a:pt x="2206100" y="287622"/>
                </a:lnTo>
                <a:lnTo>
                  <a:pt x="2203314" y="299480"/>
                </a:lnTo>
                <a:lnTo>
                  <a:pt x="2195108" y="308514"/>
                </a:lnTo>
                <a:lnTo>
                  <a:pt x="2181709" y="314268"/>
                </a:lnTo>
                <a:lnTo>
                  <a:pt x="2163345" y="316287"/>
                </a:lnTo>
                <a:lnTo>
                  <a:pt x="2253985" y="316287"/>
                </a:lnTo>
                <a:lnTo>
                  <a:pt x="2254594" y="315558"/>
                </a:lnTo>
                <a:lnTo>
                  <a:pt x="2261973" y="282764"/>
                </a:lnTo>
                <a:lnTo>
                  <a:pt x="2258154" y="258388"/>
                </a:lnTo>
                <a:lnTo>
                  <a:pt x="2246729" y="240070"/>
                </a:lnTo>
                <a:lnTo>
                  <a:pt x="2227743" y="226944"/>
                </a:lnTo>
                <a:lnTo>
                  <a:pt x="2201241" y="218146"/>
                </a:lnTo>
                <a:lnTo>
                  <a:pt x="2158001" y="207943"/>
                </a:lnTo>
                <a:lnTo>
                  <a:pt x="2144534" y="203555"/>
                </a:lnTo>
                <a:lnTo>
                  <a:pt x="2134802" y="197619"/>
                </a:lnTo>
                <a:lnTo>
                  <a:pt x="2128895" y="190042"/>
                </a:lnTo>
                <a:lnTo>
                  <a:pt x="2126906" y="180735"/>
                </a:lnTo>
                <a:lnTo>
                  <a:pt x="2129396" y="168673"/>
                </a:lnTo>
                <a:lnTo>
                  <a:pt x="2136623" y="159662"/>
                </a:lnTo>
                <a:lnTo>
                  <a:pt x="2148223" y="154021"/>
                </a:lnTo>
                <a:lnTo>
                  <a:pt x="2163831" y="152070"/>
                </a:lnTo>
                <a:lnTo>
                  <a:pt x="2249010" y="152070"/>
                </a:lnTo>
                <a:lnTo>
                  <a:pt x="2231728" y="129235"/>
                </a:lnTo>
                <a:lnTo>
                  <a:pt x="2203139" y="113445"/>
                </a:lnTo>
                <a:lnTo>
                  <a:pt x="2166260" y="107858"/>
                </a:lnTo>
                <a:close/>
              </a:path>
              <a:path w="2262504" h="361950">
                <a:moveTo>
                  <a:pt x="2249010" y="152070"/>
                </a:moveTo>
                <a:lnTo>
                  <a:pt x="2163831" y="152070"/>
                </a:lnTo>
                <a:lnTo>
                  <a:pt x="2179166" y="154439"/>
                </a:lnTo>
                <a:lnTo>
                  <a:pt x="2190674" y="161180"/>
                </a:lnTo>
                <a:lnTo>
                  <a:pt x="2197992" y="171747"/>
                </a:lnTo>
                <a:lnTo>
                  <a:pt x="2200755" y="185594"/>
                </a:lnTo>
                <a:lnTo>
                  <a:pt x="2257114" y="185594"/>
                </a:lnTo>
                <a:lnTo>
                  <a:pt x="2250440" y="154439"/>
                </a:lnTo>
                <a:lnTo>
                  <a:pt x="2250351" y="154021"/>
                </a:lnTo>
                <a:lnTo>
                  <a:pt x="2250297" y="153771"/>
                </a:lnTo>
                <a:lnTo>
                  <a:pt x="2249010" y="1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3979" y="2456327"/>
            <a:ext cx="8444336" cy="805430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2858" y="2456327"/>
            <a:ext cx="8048117" cy="5918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40037" y="1183334"/>
            <a:ext cx="9110345" cy="9528810"/>
            <a:chOff x="5640037" y="1183334"/>
            <a:chExt cx="9110345" cy="9528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0037" y="1183334"/>
              <a:ext cx="8871981" cy="952838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687425" y="1361425"/>
              <a:ext cx="1062990" cy="925830"/>
            </a:xfrm>
            <a:custGeom>
              <a:avLst/>
              <a:gdLst/>
              <a:ahLst/>
              <a:cxnLst/>
              <a:rect l="l" t="t" r="r" b="b"/>
              <a:pathLst>
                <a:path w="1062990" h="925830">
                  <a:moveTo>
                    <a:pt x="105262" y="0"/>
                  </a:moveTo>
                  <a:lnTo>
                    <a:pt x="0" y="0"/>
                  </a:lnTo>
                  <a:lnTo>
                    <a:pt x="0" y="531386"/>
                  </a:lnTo>
                  <a:lnTo>
                    <a:pt x="2578" y="582639"/>
                  </a:lnTo>
                  <a:lnTo>
                    <a:pt x="10312" y="632794"/>
                  </a:lnTo>
                  <a:lnTo>
                    <a:pt x="22848" y="679260"/>
                  </a:lnTo>
                  <a:lnTo>
                    <a:pt x="39992" y="722550"/>
                  </a:lnTo>
                  <a:lnTo>
                    <a:pt x="61506" y="762400"/>
                  </a:lnTo>
                  <a:lnTo>
                    <a:pt x="87156" y="798548"/>
                  </a:lnTo>
                  <a:lnTo>
                    <a:pt x="116705" y="830731"/>
                  </a:lnTo>
                  <a:lnTo>
                    <a:pt x="149919" y="858684"/>
                  </a:lnTo>
                  <a:lnTo>
                    <a:pt x="186562" y="882146"/>
                  </a:lnTo>
                  <a:lnTo>
                    <a:pt x="226398" y="900852"/>
                  </a:lnTo>
                  <a:lnTo>
                    <a:pt x="269193" y="914539"/>
                  </a:lnTo>
                  <a:lnTo>
                    <a:pt x="314709" y="922944"/>
                  </a:lnTo>
                  <a:lnTo>
                    <a:pt x="362712" y="925805"/>
                  </a:lnTo>
                  <a:lnTo>
                    <a:pt x="410445" y="922944"/>
                  </a:lnTo>
                  <a:lnTo>
                    <a:pt x="455732" y="914539"/>
                  </a:lnTo>
                  <a:lnTo>
                    <a:pt x="498335" y="900852"/>
                  </a:lnTo>
                  <a:lnTo>
                    <a:pt x="538015" y="882146"/>
                  </a:lnTo>
                  <a:lnTo>
                    <a:pt x="574533" y="858684"/>
                  </a:lnTo>
                  <a:lnTo>
                    <a:pt x="606198" y="831956"/>
                  </a:lnTo>
                  <a:lnTo>
                    <a:pt x="362712" y="831956"/>
                  </a:lnTo>
                  <a:lnTo>
                    <a:pt x="317598" y="827957"/>
                  </a:lnTo>
                  <a:lnTo>
                    <a:pt x="276037" y="816402"/>
                  </a:lnTo>
                  <a:lnTo>
                    <a:pt x="238311" y="797953"/>
                  </a:lnTo>
                  <a:lnTo>
                    <a:pt x="204701" y="773273"/>
                  </a:lnTo>
                  <a:lnTo>
                    <a:pt x="175490" y="743022"/>
                  </a:lnTo>
                  <a:lnTo>
                    <a:pt x="150959" y="707862"/>
                  </a:lnTo>
                  <a:lnTo>
                    <a:pt x="131389" y="668457"/>
                  </a:lnTo>
                  <a:lnTo>
                    <a:pt x="117062" y="625468"/>
                  </a:lnTo>
                  <a:lnTo>
                    <a:pt x="108259" y="579557"/>
                  </a:lnTo>
                  <a:lnTo>
                    <a:pt x="105262" y="531386"/>
                  </a:lnTo>
                  <a:lnTo>
                    <a:pt x="105262" y="0"/>
                  </a:lnTo>
                  <a:close/>
                </a:path>
                <a:path w="1062990" h="925830">
                  <a:moveTo>
                    <a:pt x="724157" y="0"/>
                  </a:moveTo>
                  <a:lnTo>
                    <a:pt x="618894" y="0"/>
                  </a:lnTo>
                  <a:lnTo>
                    <a:pt x="618894" y="531386"/>
                  </a:lnTo>
                  <a:lnTo>
                    <a:pt x="615864" y="582639"/>
                  </a:lnTo>
                  <a:lnTo>
                    <a:pt x="606983" y="630338"/>
                  </a:lnTo>
                  <a:lnTo>
                    <a:pt x="592562" y="674050"/>
                  </a:lnTo>
                  <a:lnTo>
                    <a:pt x="572913" y="713341"/>
                  </a:lnTo>
                  <a:lnTo>
                    <a:pt x="548349" y="747777"/>
                  </a:lnTo>
                  <a:lnTo>
                    <a:pt x="519181" y="776925"/>
                  </a:lnTo>
                  <a:lnTo>
                    <a:pt x="485721" y="800350"/>
                  </a:lnTo>
                  <a:lnTo>
                    <a:pt x="448282" y="817620"/>
                  </a:lnTo>
                  <a:lnTo>
                    <a:pt x="407175" y="828300"/>
                  </a:lnTo>
                  <a:lnTo>
                    <a:pt x="362712" y="831956"/>
                  </a:lnTo>
                  <a:lnTo>
                    <a:pt x="606198" y="831956"/>
                  </a:lnTo>
                  <a:lnTo>
                    <a:pt x="637125" y="798548"/>
                  </a:lnTo>
                  <a:lnTo>
                    <a:pt x="662722" y="762400"/>
                  </a:lnTo>
                  <a:lnTo>
                    <a:pt x="684201" y="722550"/>
                  </a:lnTo>
                  <a:lnTo>
                    <a:pt x="701323" y="679260"/>
                  </a:lnTo>
                  <a:lnTo>
                    <a:pt x="713849" y="632794"/>
                  </a:lnTo>
                  <a:lnTo>
                    <a:pt x="721540" y="583415"/>
                  </a:lnTo>
                  <a:lnTo>
                    <a:pt x="724157" y="531386"/>
                  </a:lnTo>
                  <a:lnTo>
                    <a:pt x="724157" y="0"/>
                  </a:lnTo>
                  <a:close/>
                </a:path>
                <a:path w="1062990" h="925830">
                  <a:moveTo>
                    <a:pt x="1062803" y="0"/>
                  </a:moveTo>
                  <a:lnTo>
                    <a:pt x="957540" y="0"/>
                  </a:lnTo>
                  <a:lnTo>
                    <a:pt x="957540" y="894099"/>
                  </a:lnTo>
                  <a:lnTo>
                    <a:pt x="1062803" y="894099"/>
                  </a:lnTo>
                  <a:lnTo>
                    <a:pt x="1062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63485" y="1329766"/>
              <a:ext cx="1246505" cy="1246505"/>
            </a:xfrm>
            <a:custGeom>
              <a:avLst/>
              <a:gdLst/>
              <a:ahLst/>
              <a:cxnLst/>
              <a:rect l="l" t="t" r="r" b="b"/>
              <a:pathLst>
                <a:path w="1246505" h="1246505">
                  <a:moveTo>
                    <a:pt x="217502" y="0"/>
                  </a:moveTo>
                  <a:lnTo>
                    <a:pt x="11400" y="189973"/>
                  </a:lnTo>
                  <a:lnTo>
                    <a:pt x="0" y="217502"/>
                  </a:lnTo>
                  <a:lnTo>
                    <a:pt x="754" y="225133"/>
                  </a:lnTo>
                  <a:lnTo>
                    <a:pt x="2962" y="232401"/>
                  </a:lnTo>
                  <a:lnTo>
                    <a:pt x="6539" y="239102"/>
                  </a:lnTo>
                  <a:lnTo>
                    <a:pt x="11400" y="245032"/>
                  </a:lnTo>
                  <a:lnTo>
                    <a:pt x="389416" y="623048"/>
                  </a:lnTo>
                  <a:lnTo>
                    <a:pt x="11400" y="1001064"/>
                  </a:lnTo>
                  <a:lnTo>
                    <a:pt x="6539" y="1006994"/>
                  </a:lnTo>
                  <a:lnTo>
                    <a:pt x="2962" y="1013695"/>
                  </a:lnTo>
                  <a:lnTo>
                    <a:pt x="754" y="1020963"/>
                  </a:lnTo>
                  <a:lnTo>
                    <a:pt x="0" y="1028593"/>
                  </a:lnTo>
                  <a:lnTo>
                    <a:pt x="754" y="1036224"/>
                  </a:lnTo>
                  <a:lnTo>
                    <a:pt x="189973" y="1234695"/>
                  </a:lnTo>
                  <a:lnTo>
                    <a:pt x="217502" y="1246096"/>
                  </a:lnTo>
                  <a:lnTo>
                    <a:pt x="225133" y="1245341"/>
                  </a:lnTo>
                  <a:lnTo>
                    <a:pt x="232401" y="1243133"/>
                  </a:lnTo>
                  <a:lnTo>
                    <a:pt x="239102" y="1239556"/>
                  </a:lnTo>
                  <a:lnTo>
                    <a:pt x="245032" y="1234695"/>
                  </a:lnTo>
                  <a:lnTo>
                    <a:pt x="623048" y="856679"/>
                  </a:lnTo>
                  <a:lnTo>
                    <a:pt x="1090311" y="856679"/>
                  </a:lnTo>
                  <a:lnTo>
                    <a:pt x="856679" y="623048"/>
                  </a:lnTo>
                  <a:lnTo>
                    <a:pt x="1090311" y="389416"/>
                  </a:lnTo>
                  <a:lnTo>
                    <a:pt x="623048" y="389416"/>
                  </a:lnTo>
                  <a:lnTo>
                    <a:pt x="245032" y="11400"/>
                  </a:lnTo>
                  <a:lnTo>
                    <a:pt x="239102" y="6539"/>
                  </a:lnTo>
                  <a:lnTo>
                    <a:pt x="232401" y="2962"/>
                  </a:lnTo>
                  <a:lnTo>
                    <a:pt x="225133" y="754"/>
                  </a:lnTo>
                  <a:lnTo>
                    <a:pt x="217502" y="0"/>
                  </a:lnTo>
                  <a:close/>
                </a:path>
                <a:path w="1246505" h="1246505">
                  <a:moveTo>
                    <a:pt x="1090311" y="856679"/>
                  </a:moveTo>
                  <a:lnTo>
                    <a:pt x="623048" y="856679"/>
                  </a:lnTo>
                  <a:lnTo>
                    <a:pt x="1001064" y="1234695"/>
                  </a:lnTo>
                  <a:lnTo>
                    <a:pt x="1006994" y="1239556"/>
                  </a:lnTo>
                  <a:lnTo>
                    <a:pt x="1013695" y="1243133"/>
                  </a:lnTo>
                  <a:lnTo>
                    <a:pt x="1020963" y="1245341"/>
                  </a:lnTo>
                  <a:lnTo>
                    <a:pt x="1028593" y="1246096"/>
                  </a:lnTo>
                  <a:lnTo>
                    <a:pt x="1036224" y="1245341"/>
                  </a:lnTo>
                  <a:lnTo>
                    <a:pt x="1234695" y="1056123"/>
                  </a:lnTo>
                  <a:lnTo>
                    <a:pt x="1246096" y="1028593"/>
                  </a:lnTo>
                  <a:lnTo>
                    <a:pt x="1245341" y="1020963"/>
                  </a:lnTo>
                  <a:lnTo>
                    <a:pt x="1243133" y="1013695"/>
                  </a:lnTo>
                  <a:lnTo>
                    <a:pt x="1239556" y="1006994"/>
                  </a:lnTo>
                  <a:lnTo>
                    <a:pt x="1234695" y="1001064"/>
                  </a:lnTo>
                  <a:lnTo>
                    <a:pt x="1090311" y="856679"/>
                  </a:lnTo>
                  <a:close/>
                </a:path>
                <a:path w="1246505" h="1246505">
                  <a:moveTo>
                    <a:pt x="1028593" y="0"/>
                  </a:moveTo>
                  <a:lnTo>
                    <a:pt x="623048" y="389416"/>
                  </a:lnTo>
                  <a:lnTo>
                    <a:pt x="1090311" y="389416"/>
                  </a:lnTo>
                  <a:lnTo>
                    <a:pt x="1234695" y="245032"/>
                  </a:lnTo>
                  <a:lnTo>
                    <a:pt x="1246000" y="217502"/>
                  </a:lnTo>
                  <a:lnTo>
                    <a:pt x="1245253" y="209884"/>
                  </a:lnTo>
                  <a:lnTo>
                    <a:pt x="1056123" y="11400"/>
                  </a:lnTo>
                  <a:lnTo>
                    <a:pt x="10285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40037" y="1183334"/>
            <a:ext cx="12960350" cy="9528810"/>
            <a:chOff x="5640037" y="1183334"/>
            <a:chExt cx="12960350" cy="9528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0037" y="1183334"/>
              <a:ext cx="8871981" cy="952838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538915" y="1214622"/>
              <a:ext cx="1958339" cy="1433195"/>
            </a:xfrm>
            <a:custGeom>
              <a:avLst/>
              <a:gdLst/>
              <a:ahLst/>
              <a:cxnLst/>
              <a:rect l="l" t="t" r="r" b="b"/>
              <a:pathLst>
                <a:path w="1958340" h="1433195">
                  <a:moveTo>
                    <a:pt x="1958055" y="0"/>
                  </a:moveTo>
                  <a:lnTo>
                    <a:pt x="0" y="0"/>
                  </a:lnTo>
                  <a:lnTo>
                    <a:pt x="0" y="1432613"/>
                  </a:lnTo>
                  <a:lnTo>
                    <a:pt x="1958055" y="1432613"/>
                  </a:lnTo>
                  <a:lnTo>
                    <a:pt x="1958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718899" y="1361425"/>
              <a:ext cx="1062990" cy="925830"/>
            </a:xfrm>
            <a:custGeom>
              <a:avLst/>
              <a:gdLst/>
              <a:ahLst/>
              <a:cxnLst/>
              <a:rect l="l" t="t" r="r" b="b"/>
              <a:pathLst>
                <a:path w="1062990" h="925830">
                  <a:moveTo>
                    <a:pt x="105262" y="0"/>
                  </a:moveTo>
                  <a:lnTo>
                    <a:pt x="0" y="0"/>
                  </a:lnTo>
                  <a:lnTo>
                    <a:pt x="0" y="531386"/>
                  </a:lnTo>
                  <a:lnTo>
                    <a:pt x="2578" y="582639"/>
                  </a:lnTo>
                  <a:lnTo>
                    <a:pt x="10312" y="632794"/>
                  </a:lnTo>
                  <a:lnTo>
                    <a:pt x="22848" y="679260"/>
                  </a:lnTo>
                  <a:lnTo>
                    <a:pt x="39992" y="722550"/>
                  </a:lnTo>
                  <a:lnTo>
                    <a:pt x="61506" y="762400"/>
                  </a:lnTo>
                  <a:lnTo>
                    <a:pt x="87156" y="798548"/>
                  </a:lnTo>
                  <a:lnTo>
                    <a:pt x="116705" y="830731"/>
                  </a:lnTo>
                  <a:lnTo>
                    <a:pt x="149919" y="858684"/>
                  </a:lnTo>
                  <a:lnTo>
                    <a:pt x="186562" y="882146"/>
                  </a:lnTo>
                  <a:lnTo>
                    <a:pt x="226398" y="900852"/>
                  </a:lnTo>
                  <a:lnTo>
                    <a:pt x="269193" y="914539"/>
                  </a:lnTo>
                  <a:lnTo>
                    <a:pt x="314709" y="922944"/>
                  </a:lnTo>
                  <a:lnTo>
                    <a:pt x="362712" y="925805"/>
                  </a:lnTo>
                  <a:lnTo>
                    <a:pt x="410445" y="922944"/>
                  </a:lnTo>
                  <a:lnTo>
                    <a:pt x="455732" y="914539"/>
                  </a:lnTo>
                  <a:lnTo>
                    <a:pt x="498335" y="900852"/>
                  </a:lnTo>
                  <a:lnTo>
                    <a:pt x="538015" y="882146"/>
                  </a:lnTo>
                  <a:lnTo>
                    <a:pt x="574533" y="858684"/>
                  </a:lnTo>
                  <a:lnTo>
                    <a:pt x="606198" y="831956"/>
                  </a:lnTo>
                  <a:lnTo>
                    <a:pt x="362712" y="831956"/>
                  </a:lnTo>
                  <a:lnTo>
                    <a:pt x="317598" y="827957"/>
                  </a:lnTo>
                  <a:lnTo>
                    <a:pt x="276037" y="816402"/>
                  </a:lnTo>
                  <a:lnTo>
                    <a:pt x="238311" y="797953"/>
                  </a:lnTo>
                  <a:lnTo>
                    <a:pt x="204701" y="773273"/>
                  </a:lnTo>
                  <a:lnTo>
                    <a:pt x="175490" y="743022"/>
                  </a:lnTo>
                  <a:lnTo>
                    <a:pt x="150959" y="707862"/>
                  </a:lnTo>
                  <a:lnTo>
                    <a:pt x="131389" y="668457"/>
                  </a:lnTo>
                  <a:lnTo>
                    <a:pt x="117062" y="625468"/>
                  </a:lnTo>
                  <a:lnTo>
                    <a:pt x="108259" y="579557"/>
                  </a:lnTo>
                  <a:lnTo>
                    <a:pt x="105262" y="531386"/>
                  </a:lnTo>
                  <a:lnTo>
                    <a:pt x="105262" y="0"/>
                  </a:lnTo>
                  <a:close/>
                </a:path>
                <a:path w="1062990" h="925830">
                  <a:moveTo>
                    <a:pt x="724157" y="0"/>
                  </a:moveTo>
                  <a:lnTo>
                    <a:pt x="618894" y="0"/>
                  </a:lnTo>
                  <a:lnTo>
                    <a:pt x="618894" y="531386"/>
                  </a:lnTo>
                  <a:lnTo>
                    <a:pt x="615864" y="582639"/>
                  </a:lnTo>
                  <a:lnTo>
                    <a:pt x="606983" y="630338"/>
                  </a:lnTo>
                  <a:lnTo>
                    <a:pt x="592562" y="674050"/>
                  </a:lnTo>
                  <a:lnTo>
                    <a:pt x="572913" y="713341"/>
                  </a:lnTo>
                  <a:lnTo>
                    <a:pt x="548349" y="747777"/>
                  </a:lnTo>
                  <a:lnTo>
                    <a:pt x="519181" y="776925"/>
                  </a:lnTo>
                  <a:lnTo>
                    <a:pt x="485721" y="800350"/>
                  </a:lnTo>
                  <a:lnTo>
                    <a:pt x="448282" y="817620"/>
                  </a:lnTo>
                  <a:lnTo>
                    <a:pt x="407175" y="828300"/>
                  </a:lnTo>
                  <a:lnTo>
                    <a:pt x="362712" y="831956"/>
                  </a:lnTo>
                  <a:lnTo>
                    <a:pt x="606198" y="831956"/>
                  </a:lnTo>
                  <a:lnTo>
                    <a:pt x="637125" y="798548"/>
                  </a:lnTo>
                  <a:lnTo>
                    <a:pt x="662722" y="762400"/>
                  </a:lnTo>
                  <a:lnTo>
                    <a:pt x="684201" y="722550"/>
                  </a:lnTo>
                  <a:lnTo>
                    <a:pt x="701323" y="679260"/>
                  </a:lnTo>
                  <a:lnTo>
                    <a:pt x="713849" y="632794"/>
                  </a:lnTo>
                  <a:lnTo>
                    <a:pt x="721540" y="583415"/>
                  </a:lnTo>
                  <a:lnTo>
                    <a:pt x="724157" y="531386"/>
                  </a:lnTo>
                  <a:lnTo>
                    <a:pt x="724157" y="0"/>
                  </a:lnTo>
                  <a:close/>
                </a:path>
                <a:path w="1062990" h="925830">
                  <a:moveTo>
                    <a:pt x="1062803" y="0"/>
                  </a:moveTo>
                  <a:lnTo>
                    <a:pt x="957540" y="0"/>
                  </a:lnTo>
                  <a:lnTo>
                    <a:pt x="957540" y="894099"/>
                  </a:lnTo>
                  <a:lnTo>
                    <a:pt x="1062803" y="894099"/>
                  </a:lnTo>
                  <a:lnTo>
                    <a:pt x="1062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6638" y="6703594"/>
              <a:ext cx="4443224" cy="2154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1005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177" y="2514838"/>
            <a:ext cx="14783255" cy="63970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460" y="1476394"/>
            <a:ext cx="12523178" cy="8345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2025-01-22T04:39:16Z</dcterms:created>
  <dcterms:modified xsi:type="dcterms:W3CDTF">2025-01-22T04:39:16Z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2025-01-22T00:00:00Z</vt:filetime>
  </property>
  <property fmtid="{D5CDD505-2E9C-101B-9397-08002B2CF9AE}" pid="3" name="LastSaved">
    <vt:filetime>2025-01-22T00:00:00Z</vt:filetime>
  </property>
</Properties>
</file>